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2"/>
  </p:sldMasterIdLst>
  <p:notesMasterIdLst>
    <p:notesMasterId r:id="rId24"/>
  </p:notesMasterIdLst>
  <p:handoutMasterIdLst>
    <p:handoutMasterId r:id="rId25"/>
  </p:handoutMasterIdLst>
  <p:sldIdLst>
    <p:sldId id="277" r:id="rId3"/>
    <p:sldId id="299" r:id="rId4"/>
    <p:sldId id="305" r:id="rId5"/>
    <p:sldId id="281" r:id="rId6"/>
    <p:sldId id="284" r:id="rId7"/>
    <p:sldId id="288" r:id="rId8"/>
    <p:sldId id="300" r:id="rId9"/>
    <p:sldId id="302" r:id="rId10"/>
    <p:sldId id="304" r:id="rId11"/>
    <p:sldId id="289" r:id="rId12"/>
    <p:sldId id="282" r:id="rId13"/>
    <p:sldId id="301" r:id="rId14"/>
    <p:sldId id="290" r:id="rId15"/>
    <p:sldId id="298" r:id="rId16"/>
    <p:sldId id="294" r:id="rId17"/>
    <p:sldId id="280" r:id="rId18"/>
    <p:sldId id="293" r:id="rId19"/>
    <p:sldId id="291" r:id="rId20"/>
    <p:sldId id="275" r:id="rId21"/>
    <p:sldId id="297" r:id="rId22"/>
    <p:sldId id="29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FF6600"/>
    <a:srgbClr val="000000"/>
    <a:srgbClr val="C58023"/>
    <a:srgbClr val="480000"/>
    <a:srgbClr val="99CC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200" d="100"/>
          <a:sy n="200" d="100"/>
        </p:scale>
        <p:origin x="-88"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ECB4A-97EA-4BE4-8E05-566F3E6DBF3E}" type="doc">
      <dgm:prSet loTypeId="urn:microsoft.com/office/officeart/2005/8/layout/hProcess7" loCatId="list" qsTypeId="urn:microsoft.com/office/officeart/2005/8/quickstyle/3d1" qsCatId="3D" csTypeId="urn:microsoft.com/office/officeart/2005/8/colors/colorful1" csCatId="colorful" phldr="1"/>
      <dgm:spPr>
        <a:scene3d>
          <a:camera prst="perspectiveHeroicExtremeLeftFacing">
            <a:rot lat="449630" lon="1463207" rev="21343155"/>
          </a:camera>
          <a:lightRig rig="threePt" dir="t"/>
        </a:scene3d>
      </dgm:spPr>
      <dgm:t>
        <a:bodyPr/>
        <a:lstStyle/>
        <a:p>
          <a:endParaRPr lang="en-US"/>
        </a:p>
      </dgm:t>
    </dgm:pt>
    <dgm:pt modelId="{B5B661F0-E490-4D1D-B8B4-05F7756A2929}">
      <dgm:prSet phldrT="[Text]" custT="1"/>
      <dgm:spPr/>
      <dgm:t>
        <a:bodyPr/>
        <a:lstStyle/>
        <a:p>
          <a:pPr algn="l"/>
          <a:r>
            <a:rPr lang="en-US" sz="1800" b="1" dirty="0" smtClean="0"/>
            <a:t>FIRST THINGS FIRST</a:t>
          </a:r>
          <a:endParaRPr lang="en-US" sz="1800" b="1" dirty="0"/>
        </a:p>
      </dgm:t>
    </dgm:pt>
    <dgm:pt modelId="{81370BB4-7593-4597-9A65-D56F1A483C50}" type="parTrans" cxnId="{27493770-3457-4E99-A232-06EF0F0CFEFD}">
      <dgm:prSet/>
      <dgm:spPr/>
      <dgm:t>
        <a:bodyPr/>
        <a:lstStyle/>
        <a:p>
          <a:endParaRPr lang="en-US"/>
        </a:p>
      </dgm:t>
    </dgm:pt>
    <dgm:pt modelId="{51D3398F-665C-442F-A62F-CFE2B8865C97}" type="sibTrans" cxnId="{27493770-3457-4E99-A232-06EF0F0CFEFD}">
      <dgm:prSet/>
      <dgm:spPr/>
      <dgm:t>
        <a:bodyPr/>
        <a:lstStyle/>
        <a:p>
          <a:endParaRPr lang="en-US"/>
        </a:p>
      </dgm:t>
    </dgm:pt>
    <dgm:pt modelId="{0B0581C9-70E0-4DBC-8350-D539F6A89B06}">
      <dgm:prSet phldrT="[Text]" custT="1"/>
      <dgm:spPr/>
      <dgm:t>
        <a:bodyPr/>
        <a:lstStyle/>
        <a:p>
          <a:r>
            <a:rPr lang="en-US" altLang="ko-KR" sz="1600" b="1" dirty="0" smtClean="0"/>
            <a:t>No Other Gods Before Me</a:t>
          </a:r>
          <a:endParaRPr lang="en-US" sz="1600" b="1" dirty="0"/>
        </a:p>
      </dgm:t>
    </dgm:pt>
    <dgm:pt modelId="{318198FB-E63C-4D12-AF50-12E12544F4E0}" type="parTrans" cxnId="{0938B1EE-FDD7-482F-8DAF-29065A247D3F}">
      <dgm:prSet/>
      <dgm:spPr/>
      <dgm:t>
        <a:bodyPr/>
        <a:lstStyle/>
        <a:p>
          <a:endParaRPr lang="en-US"/>
        </a:p>
      </dgm:t>
    </dgm:pt>
    <dgm:pt modelId="{DD9C4172-09ED-49DF-89B8-DD69521AE63A}" type="sibTrans" cxnId="{0938B1EE-FDD7-482F-8DAF-29065A247D3F}">
      <dgm:prSet/>
      <dgm:spPr/>
      <dgm:t>
        <a:bodyPr/>
        <a:lstStyle/>
        <a:p>
          <a:endParaRPr lang="en-US"/>
        </a:p>
      </dgm:t>
    </dgm:pt>
    <dgm:pt modelId="{2EBB6304-DB3E-4AEA-9A09-D485E60891A3}">
      <dgm:prSet phldrT="[Text]" custT="1"/>
      <dgm:spPr/>
      <dgm:t>
        <a:bodyPr/>
        <a:lstStyle/>
        <a:p>
          <a:pPr algn="l"/>
          <a:r>
            <a:rPr lang="en-US" sz="1800" b="1" dirty="0" smtClean="0"/>
            <a:t>SOLA  SCRIPTURA</a:t>
          </a:r>
          <a:endParaRPr lang="en-US" sz="1800" b="1" dirty="0"/>
        </a:p>
      </dgm:t>
    </dgm:pt>
    <dgm:pt modelId="{C9CE9432-0E68-4F7C-9766-C5AD94532DA2}" type="parTrans" cxnId="{8BC08345-B80D-4A66-839C-674CBA977526}">
      <dgm:prSet/>
      <dgm:spPr/>
      <dgm:t>
        <a:bodyPr/>
        <a:lstStyle/>
        <a:p>
          <a:endParaRPr lang="en-US"/>
        </a:p>
      </dgm:t>
    </dgm:pt>
    <dgm:pt modelId="{95FC167E-5D94-47BF-B830-DE7724CF5C11}" type="sibTrans" cxnId="{8BC08345-B80D-4A66-839C-674CBA977526}">
      <dgm:prSet/>
      <dgm:spPr/>
      <dgm:t>
        <a:bodyPr/>
        <a:lstStyle/>
        <a:p>
          <a:endParaRPr lang="en-US"/>
        </a:p>
      </dgm:t>
    </dgm:pt>
    <dgm:pt modelId="{AA9FF4E2-49D3-40E7-A2A7-B3CD73516DEE}">
      <dgm:prSet phldrT="[Text]" custT="1"/>
      <dgm:spPr/>
      <dgm:t>
        <a:bodyPr/>
        <a:lstStyle/>
        <a:p>
          <a:r>
            <a:rPr lang="en-US" altLang="ko-KR" sz="1600" b="1" dirty="0" smtClean="0"/>
            <a:t>God’s Word IS TRUTH</a:t>
          </a:r>
          <a:endParaRPr lang="en-US" sz="1600" b="1" dirty="0"/>
        </a:p>
      </dgm:t>
    </dgm:pt>
    <dgm:pt modelId="{0A070D6A-D1B8-4ADC-AF66-93C86D49A5E3}" type="parTrans" cxnId="{29A1266C-13D3-40EB-91BC-8D8627DE2C73}">
      <dgm:prSet/>
      <dgm:spPr/>
      <dgm:t>
        <a:bodyPr/>
        <a:lstStyle/>
        <a:p>
          <a:endParaRPr lang="en-US"/>
        </a:p>
      </dgm:t>
    </dgm:pt>
    <dgm:pt modelId="{846957D3-76F3-47FE-B768-3235FD10B342}" type="sibTrans" cxnId="{29A1266C-13D3-40EB-91BC-8D8627DE2C73}">
      <dgm:prSet/>
      <dgm:spPr/>
      <dgm:t>
        <a:bodyPr/>
        <a:lstStyle/>
        <a:p>
          <a:endParaRPr lang="en-US"/>
        </a:p>
      </dgm:t>
    </dgm:pt>
    <dgm:pt modelId="{9EC65206-40EA-46C7-854B-6AEB2BECFD0A}">
      <dgm:prSet phldrT="[Text]" custT="1"/>
      <dgm:spPr/>
      <dgm:t>
        <a:bodyPr/>
        <a:lstStyle/>
        <a:p>
          <a:pPr algn="l"/>
          <a:r>
            <a:rPr lang="en-US" sz="1300" b="1" dirty="0" smtClean="0"/>
            <a:t>THE THREE ANGELS’ MESSAGE</a:t>
          </a:r>
          <a:endParaRPr lang="en-US" sz="1300" b="1" dirty="0"/>
        </a:p>
      </dgm:t>
    </dgm:pt>
    <dgm:pt modelId="{F48B029D-1FEB-4D40-958D-8836A584A631}" type="parTrans" cxnId="{0EF6D8A4-F7F7-4203-9F26-10F5A3753A9B}">
      <dgm:prSet/>
      <dgm:spPr/>
      <dgm:t>
        <a:bodyPr/>
        <a:lstStyle/>
        <a:p>
          <a:endParaRPr lang="en-US"/>
        </a:p>
      </dgm:t>
    </dgm:pt>
    <dgm:pt modelId="{5F914B33-1FA3-4E3C-9800-1DFB3A3786F5}" type="sibTrans" cxnId="{0EF6D8A4-F7F7-4203-9F26-10F5A3753A9B}">
      <dgm:prSet/>
      <dgm:spPr/>
      <dgm:t>
        <a:bodyPr/>
        <a:lstStyle/>
        <a:p>
          <a:endParaRPr lang="en-US"/>
        </a:p>
      </dgm:t>
    </dgm:pt>
    <dgm:pt modelId="{2F03B5EF-4E78-4ABD-AB24-0A5C8675B0AE}">
      <dgm:prSet phldrT="[Text]" custT="1"/>
      <dgm:spPr/>
      <dgm:t>
        <a:bodyPr/>
        <a:lstStyle/>
        <a:p>
          <a:r>
            <a:rPr lang="en-US" sz="1600" b="1" dirty="0" smtClean="0"/>
            <a:t>GET READY!</a:t>
          </a:r>
          <a:endParaRPr lang="en-US" sz="1600" b="1" dirty="0"/>
        </a:p>
      </dgm:t>
    </dgm:pt>
    <dgm:pt modelId="{D4D0A893-31CC-44D7-837C-24634915210A}" type="parTrans" cxnId="{F1153AC1-8E1C-439A-98F0-D8B733BEBF4D}">
      <dgm:prSet/>
      <dgm:spPr/>
      <dgm:t>
        <a:bodyPr/>
        <a:lstStyle/>
        <a:p>
          <a:endParaRPr lang="en-US"/>
        </a:p>
      </dgm:t>
    </dgm:pt>
    <dgm:pt modelId="{57E69623-E60F-444A-84BC-421466586D8E}" type="sibTrans" cxnId="{F1153AC1-8E1C-439A-98F0-D8B733BEBF4D}">
      <dgm:prSet/>
      <dgm:spPr/>
      <dgm:t>
        <a:bodyPr/>
        <a:lstStyle/>
        <a:p>
          <a:endParaRPr lang="en-US"/>
        </a:p>
      </dgm:t>
    </dgm:pt>
    <dgm:pt modelId="{182FD4F2-E4F8-4C5B-9CEC-18B8EB9AFDAD}">
      <dgm:prSet phldrT="[Text]" custT="1"/>
      <dgm:spPr>
        <a:sp3d prstMaterial="plastic">
          <a:bevelT w="120900" h="88900"/>
          <a:bevelB w="88900" h="31750" prst="angle"/>
        </a:sp3d>
      </dgm:spPr>
      <dgm:t>
        <a:bodyPr/>
        <a:lstStyle/>
        <a:p>
          <a:pPr algn="l"/>
          <a:r>
            <a:rPr lang="en-US" sz="1400" b="1" dirty="0" smtClean="0"/>
            <a:t>READY TO PAY THE PRICE?</a:t>
          </a:r>
          <a:endParaRPr lang="en-US" sz="1400" b="1" dirty="0"/>
        </a:p>
      </dgm:t>
    </dgm:pt>
    <dgm:pt modelId="{0A6F931D-9A30-4B18-B452-4B5096C2A5E2}" type="parTrans" cxnId="{191274AF-AE6A-486E-9B68-F53F46E14D2D}">
      <dgm:prSet/>
      <dgm:spPr/>
      <dgm:t>
        <a:bodyPr/>
        <a:lstStyle/>
        <a:p>
          <a:endParaRPr lang="en-US"/>
        </a:p>
      </dgm:t>
    </dgm:pt>
    <dgm:pt modelId="{6BBC088D-6FF1-4D95-815D-415638A2A72C}" type="sibTrans" cxnId="{191274AF-AE6A-486E-9B68-F53F46E14D2D}">
      <dgm:prSet/>
      <dgm:spPr/>
      <dgm:t>
        <a:bodyPr/>
        <a:lstStyle/>
        <a:p>
          <a:endParaRPr lang="en-US"/>
        </a:p>
      </dgm:t>
    </dgm:pt>
    <dgm:pt modelId="{E24AC3AF-A5C1-4FA7-920C-8EDE42DFF391}">
      <dgm:prSet phldrT="[Text]" custT="1"/>
      <dgm:spPr/>
      <dgm:t>
        <a:bodyPr/>
        <a:lstStyle/>
        <a:p>
          <a:r>
            <a:rPr lang="en-US" altLang="ko-KR" sz="1600" b="1" dirty="0" smtClean="0"/>
            <a:t>Honesty</a:t>
          </a:r>
          <a:endParaRPr lang="en-US" sz="1600" b="1" dirty="0"/>
        </a:p>
      </dgm:t>
    </dgm:pt>
    <dgm:pt modelId="{A1D1DCA1-5556-4AFF-9403-6E8DE576EB9A}" type="parTrans" cxnId="{59BBF2ED-7A79-4E99-93A6-616CFA55196C}">
      <dgm:prSet/>
      <dgm:spPr/>
      <dgm:t>
        <a:bodyPr/>
        <a:lstStyle/>
        <a:p>
          <a:endParaRPr lang="en-US"/>
        </a:p>
      </dgm:t>
    </dgm:pt>
    <dgm:pt modelId="{C2339DF6-DF2C-4D5F-9E91-8079934C0467}" type="sibTrans" cxnId="{59BBF2ED-7A79-4E99-93A6-616CFA55196C}">
      <dgm:prSet/>
      <dgm:spPr/>
      <dgm:t>
        <a:bodyPr/>
        <a:lstStyle/>
        <a:p>
          <a:endParaRPr lang="en-US"/>
        </a:p>
      </dgm:t>
    </dgm:pt>
    <dgm:pt modelId="{6F91BEF8-82A7-4D6D-AA5D-1D206996CB61}">
      <dgm:prSet phldrT="[Text]" custT="1"/>
      <dgm:spPr/>
      <dgm:t>
        <a:bodyPr/>
        <a:lstStyle/>
        <a:p>
          <a:r>
            <a:rPr lang="en-US" altLang="ko-KR" sz="1600" b="1" dirty="0" smtClean="0"/>
            <a:t>Dying To Self</a:t>
          </a:r>
          <a:endParaRPr lang="en-US" sz="1600" b="1" dirty="0"/>
        </a:p>
      </dgm:t>
    </dgm:pt>
    <dgm:pt modelId="{49DD0863-C77C-44DE-B8FC-787299B963C8}" type="parTrans" cxnId="{44FB023E-C37B-440E-9A92-91FEE3D728A0}">
      <dgm:prSet/>
      <dgm:spPr/>
      <dgm:t>
        <a:bodyPr/>
        <a:lstStyle/>
        <a:p>
          <a:endParaRPr lang="en-US"/>
        </a:p>
      </dgm:t>
    </dgm:pt>
    <dgm:pt modelId="{98566C5D-5410-4A55-AFAE-7A2FDC2BE5F9}" type="sibTrans" cxnId="{44FB023E-C37B-440E-9A92-91FEE3D728A0}">
      <dgm:prSet/>
      <dgm:spPr/>
      <dgm:t>
        <a:bodyPr/>
        <a:lstStyle/>
        <a:p>
          <a:endParaRPr lang="en-US"/>
        </a:p>
      </dgm:t>
    </dgm:pt>
    <dgm:pt modelId="{86978134-533F-4638-BC97-5B6AD857EFA9}">
      <dgm:prSet phldrT="[Text]" custT="1"/>
      <dgm:spPr/>
      <dgm:t>
        <a:bodyPr/>
        <a:lstStyle/>
        <a:p>
          <a:r>
            <a:rPr lang="en-US" altLang="ko-KR" sz="1600" b="1" dirty="0" smtClean="0"/>
            <a:t>You Can Trust The Bible– </a:t>
          </a:r>
          <a:endParaRPr lang="en-US" sz="1600" b="1" dirty="0"/>
        </a:p>
      </dgm:t>
    </dgm:pt>
    <dgm:pt modelId="{7895F430-38CF-4B69-9380-FA7068605926}" type="parTrans" cxnId="{8C3E5D8E-0181-4B17-8B4B-1CE50DA8536F}">
      <dgm:prSet/>
      <dgm:spPr/>
      <dgm:t>
        <a:bodyPr/>
        <a:lstStyle/>
        <a:p>
          <a:endParaRPr lang="en-US"/>
        </a:p>
      </dgm:t>
    </dgm:pt>
    <dgm:pt modelId="{F69EC851-6422-4958-B79D-4680DBDEB611}" type="sibTrans" cxnId="{8C3E5D8E-0181-4B17-8B4B-1CE50DA8536F}">
      <dgm:prSet/>
      <dgm:spPr/>
      <dgm:t>
        <a:bodyPr/>
        <a:lstStyle/>
        <a:p>
          <a:endParaRPr lang="en-US"/>
        </a:p>
      </dgm:t>
    </dgm:pt>
    <dgm:pt modelId="{076B54D1-006B-488B-A2AC-F893F58A6E8F}">
      <dgm:prSet phldrT="[Text]" custT="1"/>
      <dgm:spPr/>
      <dgm:t>
        <a:bodyPr/>
        <a:lstStyle/>
        <a:p>
          <a:endParaRPr lang="en-US" sz="1600" b="1" dirty="0"/>
        </a:p>
      </dgm:t>
    </dgm:pt>
    <dgm:pt modelId="{6C85FCB9-9597-455D-A414-880F9B7A4B9D}" type="parTrans" cxnId="{A7A04C10-6613-4213-BDDD-CAF4DCCC3F92}">
      <dgm:prSet/>
      <dgm:spPr/>
      <dgm:t>
        <a:bodyPr/>
        <a:lstStyle/>
        <a:p>
          <a:endParaRPr lang="en-US"/>
        </a:p>
      </dgm:t>
    </dgm:pt>
    <dgm:pt modelId="{A8D6FFF0-8E88-46E6-AD95-D32DC3C3DCB5}" type="sibTrans" cxnId="{A7A04C10-6613-4213-BDDD-CAF4DCCC3F92}">
      <dgm:prSet/>
      <dgm:spPr/>
      <dgm:t>
        <a:bodyPr/>
        <a:lstStyle/>
        <a:p>
          <a:endParaRPr lang="en-US"/>
        </a:p>
      </dgm:t>
    </dgm:pt>
    <dgm:pt modelId="{34B814D3-0302-47EE-AE86-4835FC9769CA}">
      <dgm:prSet phldrT="[Text]" custT="1"/>
      <dgm:spPr/>
      <dgm:t>
        <a:bodyPr/>
        <a:lstStyle/>
        <a:p>
          <a:r>
            <a:rPr lang="en-US" sz="1600" b="1" dirty="0" smtClean="0"/>
            <a:t>Getting Ready? First Things First</a:t>
          </a:r>
          <a:endParaRPr lang="en-US" sz="1600" b="1" dirty="0"/>
        </a:p>
      </dgm:t>
    </dgm:pt>
    <dgm:pt modelId="{73DB353F-FAF1-4A55-B43D-E504DE205905}" type="parTrans" cxnId="{4B2FD8A0-35E2-42EA-88D5-8CE836DA7940}">
      <dgm:prSet/>
      <dgm:spPr/>
      <dgm:t>
        <a:bodyPr/>
        <a:lstStyle/>
        <a:p>
          <a:endParaRPr lang="en-US"/>
        </a:p>
      </dgm:t>
    </dgm:pt>
    <dgm:pt modelId="{B119202A-1A4F-4176-A0BD-34C720D5F75D}" type="sibTrans" cxnId="{4B2FD8A0-35E2-42EA-88D5-8CE836DA7940}">
      <dgm:prSet/>
      <dgm:spPr/>
      <dgm:t>
        <a:bodyPr/>
        <a:lstStyle/>
        <a:p>
          <a:endParaRPr lang="en-US"/>
        </a:p>
      </dgm:t>
    </dgm:pt>
    <dgm:pt modelId="{2C1694F7-FE40-4F48-8D5F-9EFC816D6B40}">
      <dgm:prSet phldrT="[Text]" custT="1"/>
      <dgm:spPr/>
      <dgm:t>
        <a:bodyPr/>
        <a:lstStyle/>
        <a:p>
          <a:endParaRPr lang="en-US" sz="1600" b="1" dirty="0"/>
        </a:p>
      </dgm:t>
    </dgm:pt>
    <dgm:pt modelId="{70F46B38-CF36-47DB-B147-00A9CD05DB46}" type="parTrans" cxnId="{B9059D7F-A95D-4830-9F4D-6428DBBB5A4E}">
      <dgm:prSet/>
      <dgm:spPr/>
      <dgm:t>
        <a:bodyPr/>
        <a:lstStyle/>
        <a:p>
          <a:endParaRPr lang="en-US"/>
        </a:p>
      </dgm:t>
    </dgm:pt>
    <dgm:pt modelId="{681BEE43-6629-4603-8EA7-43950F7E8630}" type="sibTrans" cxnId="{B9059D7F-A95D-4830-9F4D-6428DBBB5A4E}">
      <dgm:prSet/>
      <dgm:spPr/>
      <dgm:t>
        <a:bodyPr/>
        <a:lstStyle/>
        <a:p>
          <a:endParaRPr lang="en-US"/>
        </a:p>
      </dgm:t>
    </dgm:pt>
    <dgm:pt modelId="{0BB9ED66-7E23-43EF-9A58-1D90B01B8D2D}">
      <dgm:prSet phldrT="[Text]" custT="1"/>
      <dgm:spPr/>
      <dgm:t>
        <a:bodyPr/>
        <a:lstStyle/>
        <a:p>
          <a:endParaRPr lang="en-US" sz="1600" b="1" dirty="0"/>
        </a:p>
      </dgm:t>
    </dgm:pt>
    <dgm:pt modelId="{E08E2A20-8DC0-46D4-83A7-6089E67DB540}" type="parTrans" cxnId="{298358EC-36EA-4209-A29A-B00079D86BD5}">
      <dgm:prSet/>
      <dgm:spPr/>
      <dgm:t>
        <a:bodyPr/>
        <a:lstStyle/>
        <a:p>
          <a:endParaRPr lang="en-US"/>
        </a:p>
      </dgm:t>
    </dgm:pt>
    <dgm:pt modelId="{C8896F2C-44B7-4835-B279-65D5A62B840E}" type="sibTrans" cxnId="{298358EC-36EA-4209-A29A-B00079D86BD5}">
      <dgm:prSet/>
      <dgm:spPr/>
      <dgm:t>
        <a:bodyPr/>
        <a:lstStyle/>
        <a:p>
          <a:endParaRPr lang="en-US"/>
        </a:p>
      </dgm:t>
    </dgm:pt>
    <dgm:pt modelId="{A039748C-8BDA-4E7F-BD80-9B77503D1315}">
      <dgm:prSet phldrT="[Text]" custT="1"/>
      <dgm:spPr/>
      <dgm:t>
        <a:bodyPr/>
        <a:lstStyle/>
        <a:p>
          <a:endParaRPr lang="en-US" sz="1600" b="1" dirty="0"/>
        </a:p>
      </dgm:t>
    </dgm:pt>
    <dgm:pt modelId="{F9184E15-4E6F-49F5-9AF0-4B34FE25662C}" type="parTrans" cxnId="{6A6732B2-C204-41D9-9E2D-8441B53E4407}">
      <dgm:prSet/>
      <dgm:spPr/>
      <dgm:t>
        <a:bodyPr/>
        <a:lstStyle/>
        <a:p>
          <a:endParaRPr lang="en-US"/>
        </a:p>
      </dgm:t>
    </dgm:pt>
    <dgm:pt modelId="{F0C2B345-31B8-48C8-A1DB-CC38DF6422B0}" type="sibTrans" cxnId="{6A6732B2-C204-41D9-9E2D-8441B53E4407}">
      <dgm:prSet/>
      <dgm:spPr/>
      <dgm:t>
        <a:bodyPr/>
        <a:lstStyle/>
        <a:p>
          <a:endParaRPr lang="en-US"/>
        </a:p>
      </dgm:t>
    </dgm:pt>
    <dgm:pt modelId="{B963895E-1B9F-47BC-B1E0-5A3391ED00E1}">
      <dgm:prSet phldrT="[Text]" custT="1"/>
      <dgm:spPr/>
      <dgm:t>
        <a:bodyPr/>
        <a:lstStyle/>
        <a:p>
          <a:endParaRPr lang="en-US" sz="1600" b="1" dirty="0"/>
        </a:p>
      </dgm:t>
    </dgm:pt>
    <dgm:pt modelId="{4AC08D9D-CAF9-4ACA-93D1-65A37FE302D5}" type="parTrans" cxnId="{C75AE68C-584B-44D2-8307-10F75C9FEB1E}">
      <dgm:prSet/>
      <dgm:spPr/>
      <dgm:t>
        <a:bodyPr/>
        <a:lstStyle/>
        <a:p>
          <a:endParaRPr lang="en-US"/>
        </a:p>
      </dgm:t>
    </dgm:pt>
    <dgm:pt modelId="{E243D350-805C-4FDE-8035-FCB13A350499}" type="sibTrans" cxnId="{C75AE68C-584B-44D2-8307-10F75C9FEB1E}">
      <dgm:prSet/>
      <dgm:spPr/>
      <dgm:t>
        <a:bodyPr/>
        <a:lstStyle/>
        <a:p>
          <a:endParaRPr lang="en-US"/>
        </a:p>
      </dgm:t>
    </dgm:pt>
    <dgm:pt modelId="{B43B3A50-65F9-4740-83F8-41F7F0B06822}">
      <dgm:prSet phldrT="[Text]" custT="1"/>
      <dgm:spPr/>
      <dgm:t>
        <a:bodyPr/>
        <a:lstStyle/>
        <a:p>
          <a:endParaRPr lang="en-US" sz="1600" b="1" dirty="0"/>
        </a:p>
      </dgm:t>
    </dgm:pt>
    <dgm:pt modelId="{677164D3-E7BD-4455-A2F1-8F875AE332A8}" type="parTrans" cxnId="{1B4F1DDE-6461-4AEC-BFB1-644EAF95A97F}">
      <dgm:prSet/>
      <dgm:spPr/>
      <dgm:t>
        <a:bodyPr/>
        <a:lstStyle/>
        <a:p>
          <a:endParaRPr lang="en-US"/>
        </a:p>
      </dgm:t>
    </dgm:pt>
    <dgm:pt modelId="{221CA7F2-A0EC-4DD3-AAD6-9F2103EE7880}" type="sibTrans" cxnId="{1B4F1DDE-6461-4AEC-BFB1-644EAF95A97F}">
      <dgm:prSet/>
      <dgm:spPr/>
      <dgm:t>
        <a:bodyPr/>
        <a:lstStyle/>
        <a:p>
          <a:endParaRPr lang="en-US"/>
        </a:p>
      </dgm:t>
    </dgm:pt>
    <dgm:pt modelId="{2070A650-084B-4DCF-BD7E-8226641CF234}">
      <dgm:prSet phldrT="[Text]" custT="1"/>
      <dgm:spPr/>
      <dgm:t>
        <a:bodyPr/>
        <a:lstStyle/>
        <a:p>
          <a:r>
            <a:rPr lang="en-US" altLang="ko-KR" sz="1600" b="1" dirty="0" smtClean="0"/>
            <a:t>PS. No Tampering Allowed</a:t>
          </a:r>
          <a:endParaRPr lang="en-US" sz="1600" b="1" dirty="0"/>
        </a:p>
      </dgm:t>
    </dgm:pt>
    <dgm:pt modelId="{F845709F-9E43-4F7A-B041-0EDEA262FEC1}" type="parTrans" cxnId="{81E192BC-E13D-45D4-A971-BF83F1062E18}">
      <dgm:prSet/>
      <dgm:spPr/>
      <dgm:t>
        <a:bodyPr/>
        <a:lstStyle/>
        <a:p>
          <a:endParaRPr lang="en-US"/>
        </a:p>
      </dgm:t>
    </dgm:pt>
    <dgm:pt modelId="{C0B22850-EB3D-4175-AD34-7CFBDF81556D}" type="sibTrans" cxnId="{81E192BC-E13D-45D4-A971-BF83F1062E18}">
      <dgm:prSet/>
      <dgm:spPr/>
      <dgm:t>
        <a:bodyPr/>
        <a:lstStyle/>
        <a:p>
          <a:endParaRPr lang="en-US"/>
        </a:p>
      </dgm:t>
    </dgm:pt>
    <dgm:pt modelId="{A775F9AC-ACAB-41F2-96FD-46D89E64C9EE}">
      <dgm:prSet phldrT="[Text]" custT="1"/>
      <dgm:spPr/>
      <dgm:t>
        <a:bodyPr/>
        <a:lstStyle/>
        <a:p>
          <a:endParaRPr lang="en-US" sz="1600" b="1" dirty="0"/>
        </a:p>
      </dgm:t>
    </dgm:pt>
    <dgm:pt modelId="{C8DE58DA-3278-4E03-8BDE-1638BA69C794}" type="parTrans" cxnId="{B4F856A5-FBDB-4AAA-98AA-D1C15D98FBD2}">
      <dgm:prSet/>
      <dgm:spPr/>
      <dgm:t>
        <a:bodyPr/>
        <a:lstStyle/>
        <a:p>
          <a:endParaRPr lang="en-US"/>
        </a:p>
      </dgm:t>
    </dgm:pt>
    <dgm:pt modelId="{2C395B33-BE60-4AB2-9F71-344161F1735D}" type="sibTrans" cxnId="{B4F856A5-FBDB-4AAA-98AA-D1C15D98FBD2}">
      <dgm:prSet/>
      <dgm:spPr/>
      <dgm:t>
        <a:bodyPr/>
        <a:lstStyle/>
        <a:p>
          <a:endParaRPr lang="en-US"/>
        </a:p>
      </dgm:t>
    </dgm:pt>
    <dgm:pt modelId="{13DAB767-9F4C-4B89-AA14-FA1995ECD63B}">
      <dgm:prSet phldrT="[Text]" custT="1"/>
      <dgm:spPr/>
      <dgm:t>
        <a:bodyPr/>
        <a:lstStyle/>
        <a:p>
          <a:r>
            <a:rPr lang="en-US" altLang="ko-KR" sz="1600" b="1" dirty="0" smtClean="0"/>
            <a:t>All Of It!</a:t>
          </a:r>
          <a:endParaRPr lang="en-US" sz="1600" b="1" dirty="0"/>
        </a:p>
      </dgm:t>
    </dgm:pt>
    <dgm:pt modelId="{D15EC79C-A180-4990-8166-3D9904247C44}" type="parTrans" cxnId="{24841B13-245A-473E-8480-10C5342F8C23}">
      <dgm:prSet/>
      <dgm:spPr/>
      <dgm:t>
        <a:bodyPr/>
        <a:lstStyle/>
        <a:p>
          <a:endParaRPr lang="en-US"/>
        </a:p>
      </dgm:t>
    </dgm:pt>
    <dgm:pt modelId="{D676DCE8-310B-4BA6-9CF1-4CE623DF62E9}" type="sibTrans" cxnId="{24841B13-245A-473E-8480-10C5342F8C23}">
      <dgm:prSet/>
      <dgm:spPr/>
      <dgm:t>
        <a:bodyPr/>
        <a:lstStyle/>
        <a:p>
          <a:endParaRPr lang="en-US"/>
        </a:p>
      </dgm:t>
    </dgm:pt>
    <dgm:pt modelId="{CF88BEFF-6F33-40E4-BD67-359355308FF8}">
      <dgm:prSet phldrT="[Text]" custT="1"/>
      <dgm:spPr/>
      <dgm:t>
        <a:bodyPr/>
        <a:lstStyle/>
        <a:p>
          <a:endParaRPr lang="en-US" sz="1600" b="1" dirty="0"/>
        </a:p>
      </dgm:t>
    </dgm:pt>
    <dgm:pt modelId="{87A264E1-92B8-4DDF-A094-3B9AB6A9F2CF}" type="parTrans" cxnId="{8627E12B-AD8F-4952-885A-DE56AE727264}">
      <dgm:prSet/>
      <dgm:spPr/>
      <dgm:t>
        <a:bodyPr/>
        <a:lstStyle/>
        <a:p>
          <a:endParaRPr lang="en-US"/>
        </a:p>
      </dgm:t>
    </dgm:pt>
    <dgm:pt modelId="{64D1B8DD-DA61-46FE-BD13-70C6FF55EFFF}" type="sibTrans" cxnId="{8627E12B-AD8F-4952-885A-DE56AE727264}">
      <dgm:prSet/>
      <dgm:spPr/>
      <dgm:t>
        <a:bodyPr/>
        <a:lstStyle/>
        <a:p>
          <a:endParaRPr lang="en-US"/>
        </a:p>
      </dgm:t>
    </dgm:pt>
    <dgm:pt modelId="{50FEECFA-56AA-4B02-8792-CA1E87646590}">
      <dgm:prSet phldrT="[Text]" custT="1"/>
      <dgm:spPr/>
      <dgm:t>
        <a:bodyPr/>
        <a:lstStyle/>
        <a:p>
          <a:r>
            <a:rPr lang="en-US" sz="1600" b="1" dirty="0" smtClean="0"/>
            <a:t>GET READY! </a:t>
          </a:r>
          <a:endParaRPr lang="en-US" sz="1600" b="1" dirty="0"/>
        </a:p>
      </dgm:t>
    </dgm:pt>
    <dgm:pt modelId="{628E8622-D109-492C-87BE-BC7F14870D9D}" type="parTrans" cxnId="{EDC48DFE-F21C-485F-811C-876E2D4DA192}">
      <dgm:prSet/>
      <dgm:spPr/>
      <dgm:t>
        <a:bodyPr/>
        <a:lstStyle/>
        <a:p>
          <a:endParaRPr lang="en-US"/>
        </a:p>
      </dgm:t>
    </dgm:pt>
    <dgm:pt modelId="{CD973F27-CDC5-490B-828B-02E1293441CE}" type="sibTrans" cxnId="{EDC48DFE-F21C-485F-811C-876E2D4DA192}">
      <dgm:prSet/>
      <dgm:spPr/>
      <dgm:t>
        <a:bodyPr/>
        <a:lstStyle/>
        <a:p>
          <a:endParaRPr lang="en-US"/>
        </a:p>
      </dgm:t>
    </dgm:pt>
    <dgm:pt modelId="{0BB17A01-BA76-4C77-A462-BF84BFF290A4}">
      <dgm:prSet phldrT="[Text]" custT="1"/>
      <dgm:spPr/>
      <dgm:t>
        <a:bodyPr/>
        <a:lstStyle/>
        <a:p>
          <a:r>
            <a:rPr lang="en-US" sz="1600" b="1" dirty="0" smtClean="0"/>
            <a:t>GET READY!</a:t>
          </a:r>
          <a:endParaRPr lang="en-US" sz="1600" b="1" dirty="0"/>
        </a:p>
      </dgm:t>
    </dgm:pt>
    <dgm:pt modelId="{A7EF99FB-0443-4805-BC31-C497D170C167}" type="parTrans" cxnId="{201322BC-EEDC-4F43-8916-C43DAEEDB41D}">
      <dgm:prSet/>
      <dgm:spPr/>
      <dgm:t>
        <a:bodyPr/>
        <a:lstStyle/>
        <a:p>
          <a:endParaRPr lang="en-US"/>
        </a:p>
      </dgm:t>
    </dgm:pt>
    <dgm:pt modelId="{AE0C3366-B105-4D7D-9AC5-D970C0795711}" type="sibTrans" cxnId="{201322BC-EEDC-4F43-8916-C43DAEEDB41D}">
      <dgm:prSet/>
      <dgm:spPr/>
      <dgm:t>
        <a:bodyPr/>
        <a:lstStyle/>
        <a:p>
          <a:endParaRPr lang="en-US"/>
        </a:p>
      </dgm:t>
    </dgm:pt>
    <dgm:pt modelId="{2E548DFE-EC6A-471E-AC48-FDA46D28B94F}">
      <dgm:prSet phldrT="[Text]" custT="1"/>
      <dgm:spPr/>
      <dgm:t>
        <a:bodyPr/>
        <a:lstStyle/>
        <a:p>
          <a:r>
            <a:rPr lang="en-US" sz="1600" b="1" dirty="0" smtClean="0"/>
            <a:t> </a:t>
          </a:r>
          <a:endParaRPr lang="en-US" sz="1600" b="1" dirty="0"/>
        </a:p>
      </dgm:t>
    </dgm:pt>
    <dgm:pt modelId="{FCF198DF-B7C2-4A5A-94C5-9182793E5323}" type="parTrans" cxnId="{6C6206C8-F962-4873-B0A8-ADC0A9F4885C}">
      <dgm:prSet/>
      <dgm:spPr/>
      <dgm:t>
        <a:bodyPr/>
        <a:lstStyle/>
        <a:p>
          <a:endParaRPr lang="en-US"/>
        </a:p>
      </dgm:t>
    </dgm:pt>
    <dgm:pt modelId="{0CB53F40-BF4C-4E42-9B21-55FCE5321730}" type="sibTrans" cxnId="{6C6206C8-F962-4873-B0A8-ADC0A9F4885C}">
      <dgm:prSet/>
      <dgm:spPr/>
      <dgm:t>
        <a:bodyPr/>
        <a:lstStyle/>
        <a:p>
          <a:endParaRPr lang="en-US"/>
        </a:p>
      </dgm:t>
    </dgm:pt>
    <dgm:pt modelId="{BCCC4487-EA59-4E11-8CD7-1EC979653BB4}">
      <dgm:prSet phldrT="[Text]" custT="1"/>
      <dgm:spPr/>
      <dgm:t>
        <a:bodyPr/>
        <a:lstStyle/>
        <a:p>
          <a:endParaRPr lang="en-US" sz="1600" b="1" dirty="0"/>
        </a:p>
      </dgm:t>
    </dgm:pt>
    <dgm:pt modelId="{1EB4C346-C75D-46BC-9CA1-5ACA2ACBB9C0}" type="parTrans" cxnId="{7A3B3EB6-3BCF-487A-95F4-736651BF54E4}">
      <dgm:prSet/>
      <dgm:spPr/>
      <dgm:t>
        <a:bodyPr/>
        <a:lstStyle/>
        <a:p>
          <a:endParaRPr lang="en-US"/>
        </a:p>
      </dgm:t>
    </dgm:pt>
    <dgm:pt modelId="{3606A61D-148B-41A8-9D2B-3A97A900B8CC}" type="sibTrans" cxnId="{7A3B3EB6-3BCF-487A-95F4-736651BF54E4}">
      <dgm:prSet/>
      <dgm:spPr/>
      <dgm:t>
        <a:bodyPr/>
        <a:lstStyle/>
        <a:p>
          <a:endParaRPr lang="en-US"/>
        </a:p>
      </dgm:t>
    </dgm:pt>
    <dgm:pt modelId="{B5C10CA3-0C87-401E-B40B-6EB217094CBB}">
      <dgm:prSet phldrT="[Text]" custT="1"/>
      <dgm:spPr/>
      <dgm:t>
        <a:bodyPr/>
        <a:lstStyle/>
        <a:p>
          <a:endParaRPr lang="en-US" sz="1600" b="1" dirty="0"/>
        </a:p>
      </dgm:t>
    </dgm:pt>
    <dgm:pt modelId="{7845EA0C-9295-44B8-AEAE-9BD70B4335A5}" type="parTrans" cxnId="{F64EB400-0092-4E8B-9BFB-530A7B76E19F}">
      <dgm:prSet/>
      <dgm:spPr/>
      <dgm:t>
        <a:bodyPr/>
        <a:lstStyle/>
        <a:p>
          <a:endParaRPr lang="en-US"/>
        </a:p>
      </dgm:t>
    </dgm:pt>
    <dgm:pt modelId="{03805C68-A1A2-4223-A7FD-68090A49CB17}" type="sibTrans" cxnId="{F64EB400-0092-4E8B-9BFB-530A7B76E19F}">
      <dgm:prSet/>
      <dgm:spPr/>
      <dgm:t>
        <a:bodyPr/>
        <a:lstStyle/>
        <a:p>
          <a:endParaRPr lang="en-US"/>
        </a:p>
      </dgm:t>
    </dgm:pt>
    <dgm:pt modelId="{8FFB0414-C529-45DA-9E00-925621A48CB4}">
      <dgm:prSet phldrT="[Text]" custT="1"/>
      <dgm:spPr/>
      <dgm:t>
        <a:bodyPr/>
        <a:lstStyle/>
        <a:p>
          <a:r>
            <a:rPr lang="en-US" sz="1600" b="1" dirty="0" smtClean="0"/>
            <a:t>Commitment</a:t>
          </a:r>
          <a:endParaRPr lang="en-US" sz="1600" b="1" dirty="0"/>
        </a:p>
      </dgm:t>
    </dgm:pt>
    <dgm:pt modelId="{99D68E43-B538-4DD2-A0CF-77ED0036A311}" type="parTrans" cxnId="{9C99C49B-D67A-4BF3-845A-D49B2C05C5F7}">
      <dgm:prSet/>
      <dgm:spPr/>
      <dgm:t>
        <a:bodyPr/>
        <a:lstStyle/>
        <a:p>
          <a:endParaRPr lang="en-US"/>
        </a:p>
      </dgm:t>
    </dgm:pt>
    <dgm:pt modelId="{03B0FE7D-7DE7-4E84-B5C6-ED6A0509580E}" type="sibTrans" cxnId="{9C99C49B-D67A-4BF3-845A-D49B2C05C5F7}">
      <dgm:prSet/>
      <dgm:spPr/>
      <dgm:t>
        <a:bodyPr/>
        <a:lstStyle/>
        <a:p>
          <a:endParaRPr lang="en-US"/>
        </a:p>
      </dgm:t>
    </dgm:pt>
    <dgm:pt modelId="{36A8C8C1-DD92-4703-8A22-3F1B362557DA}">
      <dgm:prSet phldrT="[Text]" custT="1"/>
      <dgm:spPr/>
      <dgm:t>
        <a:bodyPr/>
        <a:lstStyle/>
        <a:p>
          <a:endParaRPr lang="en-US" sz="1600" b="1" dirty="0"/>
        </a:p>
      </dgm:t>
    </dgm:pt>
    <dgm:pt modelId="{B723A40A-5736-4615-BD06-466AF5026939}" type="parTrans" cxnId="{53096602-B72C-4224-AB91-1F16FC1FADC0}">
      <dgm:prSet/>
      <dgm:spPr/>
      <dgm:t>
        <a:bodyPr/>
        <a:lstStyle/>
        <a:p>
          <a:endParaRPr lang="en-US"/>
        </a:p>
      </dgm:t>
    </dgm:pt>
    <dgm:pt modelId="{EEEFE934-D947-4D25-B47C-C2CFAD25B040}" type="sibTrans" cxnId="{53096602-B72C-4224-AB91-1F16FC1FADC0}">
      <dgm:prSet/>
      <dgm:spPr/>
      <dgm:t>
        <a:bodyPr/>
        <a:lstStyle/>
        <a:p>
          <a:endParaRPr lang="en-US"/>
        </a:p>
      </dgm:t>
    </dgm:pt>
    <dgm:pt modelId="{00F39939-DA10-4EE9-A784-5981823A7059}">
      <dgm:prSet phldrT="[Text]" custT="1"/>
      <dgm:spPr/>
      <dgm:t>
        <a:bodyPr/>
        <a:lstStyle/>
        <a:p>
          <a:r>
            <a:rPr lang="en-US" sz="1200" b="1" dirty="0" smtClean="0"/>
            <a:t>(Tithes &amp; Offering)</a:t>
          </a:r>
          <a:endParaRPr lang="en-US" sz="1200" b="1" dirty="0"/>
        </a:p>
      </dgm:t>
    </dgm:pt>
    <dgm:pt modelId="{4CACB7B1-213D-485A-BFBC-7DB72A162AA1}" type="parTrans" cxnId="{1E1C019D-467E-4EE3-8B42-BA808F349173}">
      <dgm:prSet/>
      <dgm:spPr/>
      <dgm:t>
        <a:bodyPr/>
        <a:lstStyle/>
        <a:p>
          <a:endParaRPr lang="en-US"/>
        </a:p>
      </dgm:t>
    </dgm:pt>
    <dgm:pt modelId="{2EC5E4BC-2109-4840-9402-BC4695CA9D91}" type="sibTrans" cxnId="{1E1C019D-467E-4EE3-8B42-BA808F349173}">
      <dgm:prSet/>
      <dgm:spPr/>
      <dgm:t>
        <a:bodyPr/>
        <a:lstStyle/>
        <a:p>
          <a:endParaRPr lang="en-US"/>
        </a:p>
      </dgm:t>
    </dgm:pt>
    <dgm:pt modelId="{38643E08-9961-4339-AD59-88EE262174C1}">
      <dgm:prSet phldrT="[Text]" custT="1"/>
      <dgm:spPr/>
      <dgm:t>
        <a:bodyPr/>
        <a:lstStyle/>
        <a:p>
          <a:r>
            <a:rPr lang="en-US" sz="1600" b="1" smtClean="0"/>
            <a:t>Faithfulness- </a:t>
          </a:r>
          <a:r>
            <a:rPr lang="en-US" sz="1600" b="1" dirty="0" smtClean="0"/>
            <a:t>Unto Death</a:t>
          </a:r>
          <a:endParaRPr lang="en-US" sz="1600" b="1" dirty="0"/>
        </a:p>
      </dgm:t>
    </dgm:pt>
    <dgm:pt modelId="{27AC12CF-C86F-4861-9C2E-DF8AB1C56941}" type="parTrans" cxnId="{A7509BBB-FC5E-4C0D-B3C7-8D92B5F5890A}">
      <dgm:prSet/>
      <dgm:spPr/>
      <dgm:t>
        <a:bodyPr/>
        <a:lstStyle/>
        <a:p>
          <a:endParaRPr lang="en-US"/>
        </a:p>
      </dgm:t>
    </dgm:pt>
    <dgm:pt modelId="{A1C3D991-B039-4C97-A92C-06622C6E2FAA}" type="sibTrans" cxnId="{A7509BBB-FC5E-4C0D-B3C7-8D92B5F5890A}">
      <dgm:prSet/>
      <dgm:spPr/>
      <dgm:t>
        <a:bodyPr/>
        <a:lstStyle/>
        <a:p>
          <a:endParaRPr lang="en-US"/>
        </a:p>
      </dgm:t>
    </dgm:pt>
    <dgm:pt modelId="{E3472AA3-772D-49B4-8490-BBD937D9C049}">
      <dgm:prSet phldrT="[Text]" custT="1"/>
      <dgm:spPr/>
      <dgm:t>
        <a:bodyPr/>
        <a:lstStyle/>
        <a:p>
          <a:endParaRPr lang="en-US" sz="1600" b="1" dirty="0"/>
        </a:p>
      </dgm:t>
    </dgm:pt>
    <dgm:pt modelId="{BC9F0BD6-1887-40DB-8A78-634ABD70CBC1}" type="parTrans" cxnId="{134725B0-0D03-4F26-B96C-F861FEA9C752}">
      <dgm:prSet/>
      <dgm:spPr/>
      <dgm:t>
        <a:bodyPr/>
        <a:lstStyle/>
        <a:p>
          <a:endParaRPr lang="en-US"/>
        </a:p>
      </dgm:t>
    </dgm:pt>
    <dgm:pt modelId="{BDFE0C3E-6512-4862-8BFF-234F497D9ED9}" type="sibTrans" cxnId="{134725B0-0D03-4F26-B96C-F861FEA9C752}">
      <dgm:prSet/>
      <dgm:spPr/>
      <dgm:t>
        <a:bodyPr/>
        <a:lstStyle/>
        <a:p>
          <a:endParaRPr lang="en-US"/>
        </a:p>
      </dgm:t>
    </dgm:pt>
    <dgm:pt modelId="{F27EB039-23AE-4587-B4E3-7621449E4622}" type="pres">
      <dgm:prSet presAssocID="{2D5ECB4A-97EA-4BE4-8E05-566F3E6DBF3E}" presName="Name0" presStyleCnt="0">
        <dgm:presLayoutVars>
          <dgm:dir/>
          <dgm:animLvl val="lvl"/>
          <dgm:resizeHandles val="exact"/>
        </dgm:presLayoutVars>
      </dgm:prSet>
      <dgm:spPr/>
      <dgm:t>
        <a:bodyPr/>
        <a:lstStyle/>
        <a:p>
          <a:endParaRPr lang="en-US"/>
        </a:p>
      </dgm:t>
    </dgm:pt>
    <dgm:pt modelId="{742F11A5-6171-4716-951B-B008AEC7DAB9}" type="pres">
      <dgm:prSet presAssocID="{B5B661F0-E490-4D1D-B8B4-05F7756A2929}" presName="compositeNode" presStyleCnt="0">
        <dgm:presLayoutVars>
          <dgm:bulletEnabled val="1"/>
        </dgm:presLayoutVars>
      </dgm:prSet>
      <dgm:spPr/>
      <dgm:t>
        <a:bodyPr/>
        <a:lstStyle/>
        <a:p>
          <a:endParaRPr lang="en-US"/>
        </a:p>
      </dgm:t>
    </dgm:pt>
    <dgm:pt modelId="{2EA4871A-18C3-4ED9-962F-6C1F0FB5C114}" type="pres">
      <dgm:prSet presAssocID="{B5B661F0-E490-4D1D-B8B4-05F7756A2929}" presName="bgRect" presStyleLbl="node1" presStyleIdx="0" presStyleCnt="4" custScaleY="145342" custLinFactNeighborX="-21343" custLinFactNeighborY="316"/>
      <dgm:spPr/>
      <dgm:t>
        <a:bodyPr/>
        <a:lstStyle/>
        <a:p>
          <a:endParaRPr lang="en-US"/>
        </a:p>
      </dgm:t>
    </dgm:pt>
    <dgm:pt modelId="{4B7D8A80-A1FD-4B78-813A-AF4AF4FF4103}" type="pres">
      <dgm:prSet presAssocID="{B5B661F0-E490-4D1D-B8B4-05F7756A2929}" presName="parentNode" presStyleLbl="node1" presStyleIdx="0" presStyleCnt="4">
        <dgm:presLayoutVars>
          <dgm:chMax val="0"/>
          <dgm:bulletEnabled val="1"/>
        </dgm:presLayoutVars>
      </dgm:prSet>
      <dgm:spPr/>
      <dgm:t>
        <a:bodyPr/>
        <a:lstStyle/>
        <a:p>
          <a:endParaRPr lang="en-US"/>
        </a:p>
      </dgm:t>
    </dgm:pt>
    <dgm:pt modelId="{1E908B3F-B34E-4266-968A-18B4FEFE7449}" type="pres">
      <dgm:prSet presAssocID="{B5B661F0-E490-4D1D-B8B4-05F7756A2929}" presName="childNode" presStyleLbl="node1" presStyleIdx="0" presStyleCnt="4">
        <dgm:presLayoutVars>
          <dgm:bulletEnabled val="1"/>
        </dgm:presLayoutVars>
      </dgm:prSet>
      <dgm:spPr/>
      <dgm:t>
        <a:bodyPr/>
        <a:lstStyle/>
        <a:p>
          <a:endParaRPr lang="en-US"/>
        </a:p>
      </dgm:t>
    </dgm:pt>
    <dgm:pt modelId="{6D892A0B-7577-4CD9-BDE2-3A62E2160BBF}" type="pres">
      <dgm:prSet presAssocID="{51D3398F-665C-442F-A62F-CFE2B8865C97}" presName="hSp" presStyleCnt="0"/>
      <dgm:spPr/>
      <dgm:t>
        <a:bodyPr/>
        <a:lstStyle/>
        <a:p>
          <a:endParaRPr lang="en-US"/>
        </a:p>
      </dgm:t>
    </dgm:pt>
    <dgm:pt modelId="{3E7ABBC9-9C83-4940-9C39-E9290A33409C}" type="pres">
      <dgm:prSet presAssocID="{51D3398F-665C-442F-A62F-CFE2B8865C97}" presName="vProcSp" presStyleCnt="0"/>
      <dgm:spPr/>
      <dgm:t>
        <a:bodyPr/>
        <a:lstStyle/>
        <a:p>
          <a:endParaRPr lang="en-US"/>
        </a:p>
      </dgm:t>
    </dgm:pt>
    <dgm:pt modelId="{66C8636B-34D6-4CE2-9C95-473B660C4DFA}" type="pres">
      <dgm:prSet presAssocID="{51D3398F-665C-442F-A62F-CFE2B8865C97}" presName="vSp1" presStyleCnt="0"/>
      <dgm:spPr/>
      <dgm:t>
        <a:bodyPr/>
        <a:lstStyle/>
        <a:p>
          <a:endParaRPr lang="en-US"/>
        </a:p>
      </dgm:t>
    </dgm:pt>
    <dgm:pt modelId="{2FCEBD89-803E-4FA8-B54E-C1C277F4001E}" type="pres">
      <dgm:prSet presAssocID="{51D3398F-665C-442F-A62F-CFE2B8865C97}" presName="simulatedConn" presStyleLbl="solidFgAcc1" presStyleIdx="0" presStyleCnt="3" custLinFactY="167717" custLinFactNeighborX="33221" custLinFactNeighborY="200000"/>
      <dgm:spPr/>
      <dgm:t>
        <a:bodyPr/>
        <a:lstStyle/>
        <a:p>
          <a:endParaRPr lang="en-US"/>
        </a:p>
      </dgm:t>
    </dgm:pt>
    <dgm:pt modelId="{DABBCBCC-ED4C-4E42-B840-DEE0EF9AC4AF}" type="pres">
      <dgm:prSet presAssocID="{51D3398F-665C-442F-A62F-CFE2B8865C97}" presName="vSp2" presStyleCnt="0"/>
      <dgm:spPr/>
      <dgm:t>
        <a:bodyPr/>
        <a:lstStyle/>
        <a:p>
          <a:endParaRPr lang="en-US"/>
        </a:p>
      </dgm:t>
    </dgm:pt>
    <dgm:pt modelId="{E68E0EC7-DEAE-4D16-904C-3CA784C877EF}" type="pres">
      <dgm:prSet presAssocID="{51D3398F-665C-442F-A62F-CFE2B8865C97}" presName="sibTrans" presStyleCnt="0"/>
      <dgm:spPr/>
      <dgm:t>
        <a:bodyPr/>
        <a:lstStyle/>
        <a:p>
          <a:endParaRPr lang="en-US"/>
        </a:p>
      </dgm:t>
    </dgm:pt>
    <dgm:pt modelId="{69323C6F-F510-4784-8CBF-F0713973BB84}" type="pres">
      <dgm:prSet presAssocID="{2EBB6304-DB3E-4AEA-9A09-D485E60891A3}" presName="compositeNode" presStyleCnt="0">
        <dgm:presLayoutVars>
          <dgm:bulletEnabled val="1"/>
        </dgm:presLayoutVars>
      </dgm:prSet>
      <dgm:spPr/>
      <dgm:t>
        <a:bodyPr/>
        <a:lstStyle/>
        <a:p>
          <a:endParaRPr lang="en-US"/>
        </a:p>
      </dgm:t>
    </dgm:pt>
    <dgm:pt modelId="{6E79A50F-355E-4EF0-B18B-637AC483C354}" type="pres">
      <dgm:prSet presAssocID="{2EBB6304-DB3E-4AEA-9A09-D485E60891A3}" presName="bgRect" presStyleLbl="node1" presStyleIdx="1" presStyleCnt="4" custScaleY="145342" custLinFactNeighborX="-2017" custLinFactNeighborY="316"/>
      <dgm:spPr/>
      <dgm:t>
        <a:bodyPr/>
        <a:lstStyle/>
        <a:p>
          <a:endParaRPr lang="en-US"/>
        </a:p>
      </dgm:t>
    </dgm:pt>
    <dgm:pt modelId="{D56C1196-B3AA-4590-B5BD-85F7EB2FD820}" type="pres">
      <dgm:prSet presAssocID="{2EBB6304-DB3E-4AEA-9A09-D485E60891A3}" presName="parentNode" presStyleLbl="node1" presStyleIdx="1" presStyleCnt="4">
        <dgm:presLayoutVars>
          <dgm:chMax val="0"/>
          <dgm:bulletEnabled val="1"/>
        </dgm:presLayoutVars>
      </dgm:prSet>
      <dgm:spPr/>
      <dgm:t>
        <a:bodyPr/>
        <a:lstStyle/>
        <a:p>
          <a:endParaRPr lang="en-US"/>
        </a:p>
      </dgm:t>
    </dgm:pt>
    <dgm:pt modelId="{F209CE92-BCA1-47BC-B715-A6E694DFF5EC}" type="pres">
      <dgm:prSet presAssocID="{2EBB6304-DB3E-4AEA-9A09-D485E60891A3}" presName="childNode" presStyleLbl="node1" presStyleIdx="1" presStyleCnt="4">
        <dgm:presLayoutVars>
          <dgm:bulletEnabled val="1"/>
        </dgm:presLayoutVars>
      </dgm:prSet>
      <dgm:spPr/>
      <dgm:t>
        <a:bodyPr/>
        <a:lstStyle/>
        <a:p>
          <a:endParaRPr lang="en-US"/>
        </a:p>
      </dgm:t>
    </dgm:pt>
    <dgm:pt modelId="{1693A3DE-7E2D-4367-A513-0D4A21EF2233}" type="pres">
      <dgm:prSet presAssocID="{95FC167E-5D94-47BF-B830-DE7724CF5C11}" presName="hSp" presStyleCnt="0"/>
      <dgm:spPr/>
      <dgm:t>
        <a:bodyPr/>
        <a:lstStyle/>
        <a:p>
          <a:endParaRPr lang="en-US"/>
        </a:p>
      </dgm:t>
    </dgm:pt>
    <dgm:pt modelId="{5B89F39F-E546-43B7-8A6B-C0CDBBC48C9A}" type="pres">
      <dgm:prSet presAssocID="{95FC167E-5D94-47BF-B830-DE7724CF5C11}" presName="vProcSp" presStyleCnt="0"/>
      <dgm:spPr/>
      <dgm:t>
        <a:bodyPr/>
        <a:lstStyle/>
        <a:p>
          <a:endParaRPr lang="en-US"/>
        </a:p>
      </dgm:t>
    </dgm:pt>
    <dgm:pt modelId="{AD322E01-32BF-448E-AE98-2846CB2BDDE2}" type="pres">
      <dgm:prSet presAssocID="{95FC167E-5D94-47BF-B830-DE7724CF5C11}" presName="vSp1" presStyleCnt="0"/>
      <dgm:spPr/>
      <dgm:t>
        <a:bodyPr/>
        <a:lstStyle/>
        <a:p>
          <a:endParaRPr lang="en-US"/>
        </a:p>
      </dgm:t>
    </dgm:pt>
    <dgm:pt modelId="{BEFFED61-16F3-4FC5-BE37-C648E2DC1146}" type="pres">
      <dgm:prSet presAssocID="{95FC167E-5D94-47BF-B830-DE7724CF5C11}" presName="simulatedConn" presStyleLbl="solidFgAcc1" presStyleIdx="1" presStyleCnt="3" custLinFactY="179492" custLinFactNeighborX="16012" custLinFactNeighborY="200000"/>
      <dgm:spPr/>
      <dgm:t>
        <a:bodyPr/>
        <a:lstStyle/>
        <a:p>
          <a:endParaRPr lang="en-US"/>
        </a:p>
      </dgm:t>
    </dgm:pt>
    <dgm:pt modelId="{36C351C9-A300-4DA3-A425-BACD85DDFB98}" type="pres">
      <dgm:prSet presAssocID="{95FC167E-5D94-47BF-B830-DE7724CF5C11}" presName="vSp2" presStyleCnt="0"/>
      <dgm:spPr/>
      <dgm:t>
        <a:bodyPr/>
        <a:lstStyle/>
        <a:p>
          <a:endParaRPr lang="en-US"/>
        </a:p>
      </dgm:t>
    </dgm:pt>
    <dgm:pt modelId="{2A80AAF0-4E04-41CB-B8DF-0461AA2B0B01}" type="pres">
      <dgm:prSet presAssocID="{95FC167E-5D94-47BF-B830-DE7724CF5C11}" presName="sibTrans" presStyleCnt="0"/>
      <dgm:spPr/>
      <dgm:t>
        <a:bodyPr/>
        <a:lstStyle/>
        <a:p>
          <a:endParaRPr lang="en-US"/>
        </a:p>
      </dgm:t>
    </dgm:pt>
    <dgm:pt modelId="{749036DB-8A49-44BA-B4F7-B0867BD45B23}" type="pres">
      <dgm:prSet presAssocID="{9EC65206-40EA-46C7-854B-6AEB2BECFD0A}" presName="compositeNode" presStyleCnt="0">
        <dgm:presLayoutVars>
          <dgm:bulletEnabled val="1"/>
        </dgm:presLayoutVars>
      </dgm:prSet>
      <dgm:spPr/>
      <dgm:t>
        <a:bodyPr/>
        <a:lstStyle/>
        <a:p>
          <a:endParaRPr lang="en-US"/>
        </a:p>
      </dgm:t>
    </dgm:pt>
    <dgm:pt modelId="{F95936CB-E052-4DB0-B0C1-E679C4F46138}" type="pres">
      <dgm:prSet presAssocID="{9EC65206-40EA-46C7-854B-6AEB2BECFD0A}" presName="bgRect" presStyleLbl="node1" presStyleIdx="2" presStyleCnt="4" custScaleY="145342" custLinFactNeighborX="-4690"/>
      <dgm:spPr/>
      <dgm:t>
        <a:bodyPr/>
        <a:lstStyle/>
        <a:p>
          <a:endParaRPr lang="en-US"/>
        </a:p>
      </dgm:t>
    </dgm:pt>
    <dgm:pt modelId="{5B0F6842-2E0D-456B-A25C-D383A6F46F5F}" type="pres">
      <dgm:prSet presAssocID="{9EC65206-40EA-46C7-854B-6AEB2BECFD0A}" presName="parentNode" presStyleLbl="node1" presStyleIdx="2" presStyleCnt="4">
        <dgm:presLayoutVars>
          <dgm:chMax val="0"/>
          <dgm:bulletEnabled val="1"/>
        </dgm:presLayoutVars>
      </dgm:prSet>
      <dgm:spPr/>
      <dgm:t>
        <a:bodyPr/>
        <a:lstStyle/>
        <a:p>
          <a:endParaRPr lang="en-US"/>
        </a:p>
      </dgm:t>
    </dgm:pt>
    <dgm:pt modelId="{203E47AD-BC8E-4A29-99EE-53B7880A674A}" type="pres">
      <dgm:prSet presAssocID="{9EC65206-40EA-46C7-854B-6AEB2BECFD0A}" presName="childNode" presStyleLbl="node1" presStyleIdx="2" presStyleCnt="4">
        <dgm:presLayoutVars>
          <dgm:bulletEnabled val="1"/>
        </dgm:presLayoutVars>
      </dgm:prSet>
      <dgm:spPr/>
      <dgm:t>
        <a:bodyPr/>
        <a:lstStyle/>
        <a:p>
          <a:endParaRPr lang="en-US"/>
        </a:p>
      </dgm:t>
    </dgm:pt>
    <dgm:pt modelId="{8BEF8937-F7C7-4EAB-BCE2-3BD8EF37F888}" type="pres">
      <dgm:prSet presAssocID="{5F914B33-1FA3-4E3C-9800-1DFB3A3786F5}" presName="hSp" presStyleCnt="0"/>
      <dgm:spPr/>
      <dgm:t>
        <a:bodyPr/>
        <a:lstStyle/>
        <a:p>
          <a:endParaRPr lang="en-US"/>
        </a:p>
      </dgm:t>
    </dgm:pt>
    <dgm:pt modelId="{D325C8F1-3410-442E-A6C3-563AF91D1A42}" type="pres">
      <dgm:prSet presAssocID="{5F914B33-1FA3-4E3C-9800-1DFB3A3786F5}" presName="vProcSp" presStyleCnt="0"/>
      <dgm:spPr/>
      <dgm:t>
        <a:bodyPr/>
        <a:lstStyle/>
        <a:p>
          <a:endParaRPr lang="en-US"/>
        </a:p>
      </dgm:t>
    </dgm:pt>
    <dgm:pt modelId="{775B29D5-D728-4882-8AEE-AA135630E746}" type="pres">
      <dgm:prSet presAssocID="{5F914B33-1FA3-4E3C-9800-1DFB3A3786F5}" presName="vSp1" presStyleCnt="0"/>
      <dgm:spPr/>
      <dgm:t>
        <a:bodyPr/>
        <a:lstStyle/>
        <a:p>
          <a:endParaRPr lang="en-US"/>
        </a:p>
      </dgm:t>
    </dgm:pt>
    <dgm:pt modelId="{60B9BE92-737D-4659-A8BE-C0975314E9C3}" type="pres">
      <dgm:prSet presAssocID="{5F914B33-1FA3-4E3C-9800-1DFB3A3786F5}" presName="simulatedConn" presStyleLbl="solidFgAcc1" presStyleIdx="2" presStyleCnt="3" custLinFactY="172137" custLinFactNeighborX="-30420" custLinFactNeighborY="200000"/>
      <dgm:spPr/>
      <dgm:t>
        <a:bodyPr/>
        <a:lstStyle/>
        <a:p>
          <a:endParaRPr lang="en-US"/>
        </a:p>
      </dgm:t>
    </dgm:pt>
    <dgm:pt modelId="{9C6D84E1-625D-42A7-A106-021379E3DE77}" type="pres">
      <dgm:prSet presAssocID="{5F914B33-1FA3-4E3C-9800-1DFB3A3786F5}" presName="vSp2" presStyleCnt="0"/>
      <dgm:spPr/>
      <dgm:t>
        <a:bodyPr/>
        <a:lstStyle/>
        <a:p>
          <a:endParaRPr lang="en-US"/>
        </a:p>
      </dgm:t>
    </dgm:pt>
    <dgm:pt modelId="{54B0B646-65C4-4FBD-8DAF-8033458C4CD9}" type="pres">
      <dgm:prSet presAssocID="{5F914B33-1FA3-4E3C-9800-1DFB3A3786F5}" presName="sibTrans" presStyleCnt="0"/>
      <dgm:spPr/>
      <dgm:t>
        <a:bodyPr/>
        <a:lstStyle/>
        <a:p>
          <a:endParaRPr lang="en-US"/>
        </a:p>
      </dgm:t>
    </dgm:pt>
    <dgm:pt modelId="{852CED39-15ED-4789-8E77-656F32CC4A90}" type="pres">
      <dgm:prSet presAssocID="{182FD4F2-E4F8-4C5B-9CEC-18B8EB9AFDAD}" presName="compositeNode" presStyleCnt="0">
        <dgm:presLayoutVars>
          <dgm:bulletEnabled val="1"/>
        </dgm:presLayoutVars>
      </dgm:prSet>
      <dgm:spPr/>
      <dgm:t>
        <a:bodyPr/>
        <a:lstStyle/>
        <a:p>
          <a:endParaRPr lang="en-US"/>
        </a:p>
      </dgm:t>
    </dgm:pt>
    <dgm:pt modelId="{9E50F859-9B18-402E-94A7-8BECAD65F9D4}" type="pres">
      <dgm:prSet presAssocID="{182FD4F2-E4F8-4C5B-9CEC-18B8EB9AFDAD}" presName="bgRect" presStyleLbl="node1" presStyleIdx="3" presStyleCnt="4" custScaleY="145342" custLinFactNeighborX="-9954" custLinFactNeighborY="316"/>
      <dgm:spPr/>
      <dgm:t>
        <a:bodyPr/>
        <a:lstStyle/>
        <a:p>
          <a:endParaRPr lang="en-US"/>
        </a:p>
      </dgm:t>
    </dgm:pt>
    <dgm:pt modelId="{A0CAAA91-CCFA-4820-B7C5-071377BE7865}" type="pres">
      <dgm:prSet presAssocID="{182FD4F2-E4F8-4C5B-9CEC-18B8EB9AFDAD}" presName="parentNode" presStyleLbl="node1" presStyleIdx="3" presStyleCnt="4">
        <dgm:presLayoutVars>
          <dgm:chMax val="0"/>
          <dgm:bulletEnabled val="1"/>
        </dgm:presLayoutVars>
      </dgm:prSet>
      <dgm:spPr/>
      <dgm:t>
        <a:bodyPr/>
        <a:lstStyle/>
        <a:p>
          <a:endParaRPr lang="en-US"/>
        </a:p>
      </dgm:t>
    </dgm:pt>
    <dgm:pt modelId="{B4627E20-3D60-4B5E-81FE-5566C4C3043F}" type="pres">
      <dgm:prSet presAssocID="{182FD4F2-E4F8-4C5B-9CEC-18B8EB9AFDAD}" presName="childNode" presStyleLbl="node1" presStyleIdx="3" presStyleCnt="4">
        <dgm:presLayoutVars>
          <dgm:bulletEnabled val="1"/>
        </dgm:presLayoutVars>
      </dgm:prSet>
      <dgm:spPr/>
      <dgm:t>
        <a:bodyPr/>
        <a:lstStyle/>
        <a:p>
          <a:endParaRPr lang="en-US"/>
        </a:p>
      </dgm:t>
    </dgm:pt>
  </dgm:ptLst>
  <dgm:cxnLst>
    <dgm:cxn modelId="{37A9ED87-EAAF-42A0-B34A-711E1BD670D2}" type="presOf" srcId="{34B814D3-0302-47EE-AE86-4835FC9769CA}" destId="{1E908B3F-B34E-4266-968A-18B4FEFE7449}" srcOrd="0" destOrd="1" presId="urn:microsoft.com/office/officeart/2005/8/layout/hProcess7"/>
    <dgm:cxn modelId="{07EA0E85-BDA5-4232-9E9E-66564D577202}" type="presOf" srcId="{0BB17A01-BA76-4C77-A462-BF84BFF290A4}" destId="{203E47AD-BC8E-4A29-99EE-53B7880A674A}" srcOrd="0" destOrd="6" presId="urn:microsoft.com/office/officeart/2005/8/layout/hProcess7"/>
    <dgm:cxn modelId="{9D9BCB45-7490-4A67-991A-B5735E937C33}" type="presOf" srcId="{2C1694F7-FE40-4F48-8D5F-9EFC816D6B40}" destId="{F209CE92-BCA1-47BC-B715-A6E694DFF5EC}" srcOrd="0" destOrd="0" presId="urn:microsoft.com/office/officeart/2005/8/layout/hProcess7"/>
    <dgm:cxn modelId="{27493770-3457-4E99-A232-06EF0F0CFEFD}" srcId="{2D5ECB4A-97EA-4BE4-8E05-566F3E6DBF3E}" destId="{B5B661F0-E490-4D1D-B8B4-05F7756A2929}" srcOrd="0" destOrd="0" parTransId="{81370BB4-7593-4597-9A65-D56F1A483C50}" sibTransId="{51D3398F-665C-442F-A62F-CFE2B8865C97}"/>
    <dgm:cxn modelId="{13401C28-8E5A-43F5-966B-B1DB0D0FF935}" type="presOf" srcId="{B5C10CA3-0C87-401E-B40B-6EB217094CBB}" destId="{203E47AD-BC8E-4A29-99EE-53B7880A674A}" srcOrd="0" destOrd="0" presId="urn:microsoft.com/office/officeart/2005/8/layout/hProcess7"/>
    <dgm:cxn modelId="{59BBF2ED-7A79-4E99-93A6-616CFA55196C}" srcId="{182FD4F2-E4F8-4C5B-9CEC-18B8EB9AFDAD}" destId="{E24AC3AF-A5C1-4FA7-920C-8EDE42DFF391}" srcOrd="1" destOrd="0" parTransId="{A1D1DCA1-5556-4AFF-9403-6E8DE576EB9A}" sibTransId="{C2339DF6-DF2C-4D5F-9E91-8079934C0467}"/>
    <dgm:cxn modelId="{C726707C-B407-40BC-96AC-8EAB505562C1}" type="presOf" srcId="{0B0581C9-70E0-4DBC-8350-D539F6A89B06}" destId="{1E908B3F-B34E-4266-968A-18B4FEFE7449}" srcOrd="0" destOrd="2" presId="urn:microsoft.com/office/officeart/2005/8/layout/hProcess7"/>
    <dgm:cxn modelId="{8C3E5D8E-0181-4B17-8B4B-1CE50DA8536F}" srcId="{2EBB6304-DB3E-4AEA-9A09-D485E60891A3}" destId="{86978134-533F-4638-BC97-5B6AD857EFA9}" srcOrd="3" destOrd="0" parTransId="{7895F430-38CF-4B69-9380-FA7068605926}" sibTransId="{F69EC851-6422-4958-B79D-4680DBDEB611}"/>
    <dgm:cxn modelId="{189BDCE5-6BE4-4379-A102-D6169DB9BEF1}" type="presOf" srcId="{86978134-533F-4638-BC97-5B6AD857EFA9}" destId="{F209CE92-BCA1-47BC-B715-A6E694DFF5EC}" srcOrd="0" destOrd="3" presId="urn:microsoft.com/office/officeart/2005/8/layout/hProcess7"/>
    <dgm:cxn modelId="{0EF6D8A4-F7F7-4203-9F26-10F5A3753A9B}" srcId="{2D5ECB4A-97EA-4BE4-8E05-566F3E6DBF3E}" destId="{9EC65206-40EA-46C7-854B-6AEB2BECFD0A}" srcOrd="2" destOrd="0" parTransId="{F48B029D-1FEB-4D40-958D-8836A584A631}" sibTransId="{5F914B33-1FA3-4E3C-9800-1DFB3A3786F5}"/>
    <dgm:cxn modelId="{F1153AC1-8E1C-439A-98F0-D8B733BEBF4D}" srcId="{9EC65206-40EA-46C7-854B-6AEB2BECFD0A}" destId="{2F03B5EF-4E78-4ABD-AB24-0A5C8675B0AE}" srcOrd="2" destOrd="0" parTransId="{D4D0A893-31CC-44D7-837C-24634915210A}" sibTransId="{57E69623-E60F-444A-84BC-421466586D8E}"/>
    <dgm:cxn modelId="{DA9A80B3-3FDB-496C-B971-1BBE6B896DB5}" type="presOf" srcId="{B43B3A50-65F9-4740-83F8-41F7F0B06822}" destId="{F209CE92-BCA1-47BC-B715-A6E694DFF5EC}" srcOrd="0" destOrd="2" presId="urn:microsoft.com/office/officeart/2005/8/layout/hProcess7"/>
    <dgm:cxn modelId="{201322BC-EEDC-4F43-8916-C43DAEEDB41D}" srcId="{9EC65206-40EA-46C7-854B-6AEB2BECFD0A}" destId="{0BB17A01-BA76-4C77-A462-BF84BFF290A4}" srcOrd="6" destOrd="0" parTransId="{A7EF99FB-0443-4805-BC31-C497D170C167}" sibTransId="{AE0C3366-B105-4D7D-9AC5-D970C0795711}"/>
    <dgm:cxn modelId="{0938B1EE-FDD7-482F-8DAF-29065A247D3F}" srcId="{B5B661F0-E490-4D1D-B8B4-05F7756A2929}" destId="{0B0581C9-70E0-4DBC-8350-D539F6A89B06}" srcOrd="2" destOrd="0" parTransId="{318198FB-E63C-4D12-AF50-12E12544F4E0}" sibTransId="{DD9C4172-09ED-49DF-89B8-DD69521AE63A}"/>
    <dgm:cxn modelId="{902B25BD-D871-429A-B7D2-AB7473FA0F1A}" type="presOf" srcId="{2EBB6304-DB3E-4AEA-9A09-D485E60891A3}" destId="{D56C1196-B3AA-4590-B5BD-85F7EB2FD820}" srcOrd="1" destOrd="0" presId="urn:microsoft.com/office/officeart/2005/8/layout/hProcess7"/>
    <dgm:cxn modelId="{B88457A8-7DFD-4E3E-8F62-5C110064E713}" type="presOf" srcId="{2F03B5EF-4E78-4ABD-AB24-0A5C8675B0AE}" destId="{203E47AD-BC8E-4A29-99EE-53B7880A674A}" srcOrd="0" destOrd="2" presId="urn:microsoft.com/office/officeart/2005/8/layout/hProcess7"/>
    <dgm:cxn modelId="{134725B0-0D03-4F26-B96C-F861FEA9C752}" srcId="{182FD4F2-E4F8-4C5B-9CEC-18B8EB9AFDAD}" destId="{E3472AA3-772D-49B4-8490-BBD937D9C049}" srcOrd="5" destOrd="0" parTransId="{BC9F0BD6-1887-40DB-8A78-634ABD70CBC1}" sibTransId="{BDFE0C3E-6512-4862-8BFF-234F497D9ED9}"/>
    <dgm:cxn modelId="{5C641D0E-5AF1-47C3-B932-D468D6529330}" type="presOf" srcId="{E24AC3AF-A5C1-4FA7-920C-8EDE42DFF391}" destId="{B4627E20-3D60-4B5E-81FE-5566C4C3043F}" srcOrd="0" destOrd="1" presId="urn:microsoft.com/office/officeart/2005/8/layout/hProcess7"/>
    <dgm:cxn modelId="{8627E12B-AD8F-4952-885A-DE56AE727264}" srcId="{2EBB6304-DB3E-4AEA-9A09-D485E60891A3}" destId="{CF88BEFF-6F33-40E4-BD67-359355308FF8}" srcOrd="5" destOrd="0" parTransId="{87A264E1-92B8-4DDF-A094-3B9AB6A9F2CF}" sibTransId="{64D1B8DD-DA61-46FE-BD13-70C6FF55EFFF}"/>
    <dgm:cxn modelId="{81E192BC-E13D-45D4-A971-BF83F1062E18}" srcId="{2EBB6304-DB3E-4AEA-9A09-D485E60891A3}" destId="{2070A650-084B-4DCF-BD7E-8226641CF234}" srcOrd="6" destOrd="0" parTransId="{F845709F-9E43-4F7A-B041-0EDEA262FEC1}" sibTransId="{C0B22850-EB3D-4175-AD34-7CFBDF81556D}"/>
    <dgm:cxn modelId="{9C99C49B-D67A-4BF3-845A-D49B2C05C5F7}" srcId="{182FD4F2-E4F8-4C5B-9CEC-18B8EB9AFDAD}" destId="{8FFB0414-C529-45DA-9E00-925621A48CB4}" srcOrd="3" destOrd="0" parTransId="{99D68E43-B538-4DD2-A0CF-77ED0036A311}" sibTransId="{03B0FE7D-7DE7-4E84-B5C6-ED6A0509580E}"/>
    <dgm:cxn modelId="{2B7FEE22-EABA-4096-9996-2DDA794E5117}" type="presOf" srcId="{B5B661F0-E490-4D1D-B8B4-05F7756A2929}" destId="{4B7D8A80-A1FD-4B78-813A-AF4AF4FF4103}" srcOrd="1" destOrd="0" presId="urn:microsoft.com/office/officeart/2005/8/layout/hProcess7"/>
    <dgm:cxn modelId="{F64EB400-0092-4E8B-9BFB-530A7B76E19F}" srcId="{9EC65206-40EA-46C7-854B-6AEB2BECFD0A}" destId="{B5C10CA3-0C87-401E-B40B-6EB217094CBB}" srcOrd="0" destOrd="0" parTransId="{7845EA0C-9295-44B8-AEAE-9BD70B4335A5}" sibTransId="{03805C68-A1A2-4223-A7FD-68090A49CB17}"/>
    <dgm:cxn modelId="{53309B9F-845C-40B1-BC59-5CF080BF434D}" type="presOf" srcId="{9EC65206-40EA-46C7-854B-6AEB2BECFD0A}" destId="{F95936CB-E052-4DB0-B0C1-E679C4F46138}" srcOrd="0" destOrd="0" presId="urn:microsoft.com/office/officeart/2005/8/layout/hProcess7"/>
    <dgm:cxn modelId="{09413AE8-BA63-471A-B3FE-158E2A454B8F}" type="presOf" srcId="{2E548DFE-EC6A-471E-AC48-FDA46D28B94F}" destId="{203E47AD-BC8E-4A29-99EE-53B7880A674A}" srcOrd="0" destOrd="3" presId="urn:microsoft.com/office/officeart/2005/8/layout/hProcess7"/>
    <dgm:cxn modelId="{7A3B3EB6-3BCF-487A-95F4-736651BF54E4}" srcId="{9EC65206-40EA-46C7-854B-6AEB2BECFD0A}" destId="{BCCC4487-EA59-4E11-8CD7-1EC979653BB4}" srcOrd="5" destOrd="0" parTransId="{1EB4C346-C75D-46BC-9CA1-5ACA2ACBB9C0}" sibTransId="{3606A61D-148B-41A8-9D2B-3A97A900B8CC}"/>
    <dgm:cxn modelId="{EDC48DFE-F21C-485F-811C-876E2D4DA192}" srcId="{9EC65206-40EA-46C7-854B-6AEB2BECFD0A}" destId="{50FEECFA-56AA-4B02-8792-CA1E87646590}" srcOrd="4" destOrd="0" parTransId="{628E8622-D109-492C-87BE-BC7F14870D9D}" sibTransId="{CD973F27-CDC5-490B-828B-02E1293441CE}"/>
    <dgm:cxn modelId="{24841B13-245A-473E-8480-10C5342F8C23}" srcId="{2EBB6304-DB3E-4AEA-9A09-D485E60891A3}" destId="{13DAB767-9F4C-4B89-AA14-FA1995ECD63B}" srcOrd="4" destOrd="0" parTransId="{D15EC79C-A180-4990-8166-3D9904247C44}" sibTransId="{D676DCE8-310B-4BA6-9CF1-4CE623DF62E9}"/>
    <dgm:cxn modelId="{B1A5F81F-1A65-44DC-9B9D-B63CD00870B9}" type="presOf" srcId="{38643E08-9961-4339-AD59-88EE262174C1}" destId="{B4627E20-3D60-4B5E-81FE-5566C4C3043F}" srcOrd="0" destOrd="6" presId="urn:microsoft.com/office/officeart/2005/8/layout/hProcess7"/>
    <dgm:cxn modelId="{700F179A-7E23-4D8B-B091-408D9A9CCC00}" type="presOf" srcId="{00F39939-DA10-4EE9-A784-5981823A7059}" destId="{B4627E20-3D60-4B5E-81FE-5566C4C3043F}" srcOrd="0" destOrd="4" presId="urn:microsoft.com/office/officeart/2005/8/layout/hProcess7"/>
    <dgm:cxn modelId="{A7A04C10-6613-4213-BDDD-CAF4DCCC3F92}" srcId="{9EC65206-40EA-46C7-854B-6AEB2BECFD0A}" destId="{076B54D1-006B-488B-A2AC-F893F58A6E8F}" srcOrd="7" destOrd="0" parTransId="{6C85FCB9-9597-455D-A414-880F9B7A4B9D}" sibTransId="{A8D6FFF0-8E88-46E6-AD95-D32DC3C3DCB5}"/>
    <dgm:cxn modelId="{B4611F94-B3E1-43F9-9786-29A050A091AF}" type="presOf" srcId="{076B54D1-006B-488B-A2AC-F893F58A6E8F}" destId="{203E47AD-BC8E-4A29-99EE-53B7880A674A}" srcOrd="0" destOrd="7" presId="urn:microsoft.com/office/officeart/2005/8/layout/hProcess7"/>
    <dgm:cxn modelId="{B38D7F57-01B9-4271-B76F-735198BB1740}" type="presOf" srcId="{182FD4F2-E4F8-4C5B-9CEC-18B8EB9AFDAD}" destId="{9E50F859-9B18-402E-94A7-8BECAD65F9D4}" srcOrd="0" destOrd="0" presId="urn:microsoft.com/office/officeart/2005/8/layout/hProcess7"/>
    <dgm:cxn modelId="{20242352-54AF-46BA-9AB8-DDC63194ACDE}" type="presOf" srcId="{13DAB767-9F4C-4B89-AA14-FA1995ECD63B}" destId="{F209CE92-BCA1-47BC-B715-A6E694DFF5EC}" srcOrd="0" destOrd="4" presId="urn:microsoft.com/office/officeart/2005/8/layout/hProcess7"/>
    <dgm:cxn modelId="{6A6732B2-C204-41D9-9E2D-8441B53E4407}" srcId="{182FD4F2-E4F8-4C5B-9CEC-18B8EB9AFDAD}" destId="{A039748C-8BDA-4E7F-BD80-9B77503D1315}" srcOrd="0" destOrd="0" parTransId="{F9184E15-4E6F-49F5-9AF0-4B34FE25662C}" sibTransId="{F0C2B345-31B8-48C8-A1DB-CC38DF6422B0}"/>
    <dgm:cxn modelId="{1DEAE6E0-37AD-4040-87FE-C1DC4C33C604}" type="presOf" srcId="{A775F9AC-ACAB-41F2-96FD-46D89E64C9EE}" destId="{1E908B3F-B34E-4266-968A-18B4FEFE7449}" srcOrd="0" destOrd="0" presId="urn:microsoft.com/office/officeart/2005/8/layout/hProcess7"/>
    <dgm:cxn modelId="{53096602-B72C-4224-AB91-1F16FC1FADC0}" srcId="{182FD4F2-E4F8-4C5B-9CEC-18B8EB9AFDAD}" destId="{36A8C8C1-DD92-4703-8A22-3F1B362557DA}" srcOrd="2" destOrd="0" parTransId="{B723A40A-5736-4615-BD06-466AF5026939}" sibTransId="{EEEFE934-D947-4D25-B47C-C2CFAD25B040}"/>
    <dgm:cxn modelId="{645AC61C-4628-4E90-8DA2-AF761A0E7CA3}" type="presOf" srcId="{36A8C8C1-DD92-4703-8A22-3F1B362557DA}" destId="{B4627E20-3D60-4B5E-81FE-5566C4C3043F}" srcOrd="0" destOrd="2" presId="urn:microsoft.com/office/officeart/2005/8/layout/hProcess7"/>
    <dgm:cxn modelId="{CDB34534-2D6F-46D5-BDCE-2B69E72D62BD}" type="presOf" srcId="{9EC65206-40EA-46C7-854B-6AEB2BECFD0A}" destId="{5B0F6842-2E0D-456B-A25C-D383A6F46F5F}" srcOrd="1" destOrd="0" presId="urn:microsoft.com/office/officeart/2005/8/layout/hProcess7"/>
    <dgm:cxn modelId="{21B9EB6C-5CC1-4D31-84A3-58C1D0558D36}" type="presOf" srcId="{0BB9ED66-7E23-43EF-9A58-1D90B01B8D2D}" destId="{203E47AD-BC8E-4A29-99EE-53B7880A674A}" srcOrd="0" destOrd="1" presId="urn:microsoft.com/office/officeart/2005/8/layout/hProcess7"/>
    <dgm:cxn modelId="{298358EC-36EA-4209-A29A-B00079D86BD5}" srcId="{9EC65206-40EA-46C7-854B-6AEB2BECFD0A}" destId="{0BB9ED66-7E23-43EF-9A58-1D90B01B8D2D}" srcOrd="1" destOrd="0" parTransId="{E08E2A20-8DC0-46D4-83A7-6089E67DB540}" sibTransId="{C8896F2C-44B7-4835-B279-65D5A62B840E}"/>
    <dgm:cxn modelId="{DDDE8768-3ABB-48FE-967E-5FAF8C91AF16}" type="presOf" srcId="{E3472AA3-772D-49B4-8490-BBD937D9C049}" destId="{B4627E20-3D60-4B5E-81FE-5566C4C3043F}" srcOrd="0" destOrd="5" presId="urn:microsoft.com/office/officeart/2005/8/layout/hProcess7"/>
    <dgm:cxn modelId="{B4F856A5-FBDB-4AAA-98AA-D1C15D98FBD2}" srcId="{B5B661F0-E490-4D1D-B8B4-05F7756A2929}" destId="{A775F9AC-ACAB-41F2-96FD-46D89E64C9EE}" srcOrd="0" destOrd="0" parTransId="{C8DE58DA-3278-4E03-8BDE-1638BA69C794}" sibTransId="{2C395B33-BE60-4AB2-9F71-344161F1735D}"/>
    <dgm:cxn modelId="{AADC7823-E997-444D-858F-9C52BD036612}" type="presOf" srcId="{2070A650-084B-4DCF-BD7E-8226641CF234}" destId="{F209CE92-BCA1-47BC-B715-A6E694DFF5EC}" srcOrd="0" destOrd="6" presId="urn:microsoft.com/office/officeart/2005/8/layout/hProcess7"/>
    <dgm:cxn modelId="{18581078-BA7D-447B-BEB2-352DB9572211}" type="presOf" srcId="{2D5ECB4A-97EA-4BE4-8E05-566F3E6DBF3E}" destId="{F27EB039-23AE-4587-B4E3-7621449E4622}" srcOrd="0" destOrd="0" presId="urn:microsoft.com/office/officeart/2005/8/layout/hProcess7"/>
    <dgm:cxn modelId="{C75AE68C-584B-44D2-8307-10F75C9FEB1E}" srcId="{B5B661F0-E490-4D1D-B8B4-05F7756A2929}" destId="{B963895E-1B9F-47BC-B1E0-5A3391ED00E1}" srcOrd="3" destOrd="0" parTransId="{4AC08D9D-CAF9-4ACA-93D1-65A37FE302D5}" sibTransId="{E243D350-805C-4FDE-8035-FCB13A350499}"/>
    <dgm:cxn modelId="{58BA7D8D-ED77-49D8-9E25-F50F7A6EE866}" type="presOf" srcId="{B963895E-1B9F-47BC-B1E0-5A3391ED00E1}" destId="{1E908B3F-B34E-4266-968A-18B4FEFE7449}" srcOrd="0" destOrd="3" presId="urn:microsoft.com/office/officeart/2005/8/layout/hProcess7"/>
    <dgm:cxn modelId="{6F5F5236-129E-45D9-8541-83A9619C46A5}" type="presOf" srcId="{AA9FF4E2-49D3-40E7-A2A7-B3CD73516DEE}" destId="{F209CE92-BCA1-47BC-B715-A6E694DFF5EC}" srcOrd="0" destOrd="1" presId="urn:microsoft.com/office/officeart/2005/8/layout/hProcess7"/>
    <dgm:cxn modelId="{191274AF-AE6A-486E-9B68-F53F46E14D2D}" srcId="{2D5ECB4A-97EA-4BE4-8E05-566F3E6DBF3E}" destId="{182FD4F2-E4F8-4C5B-9CEC-18B8EB9AFDAD}" srcOrd="3" destOrd="0" parTransId="{0A6F931D-9A30-4B18-B452-4B5096C2A5E2}" sibTransId="{6BBC088D-6FF1-4D95-815D-415638A2A72C}"/>
    <dgm:cxn modelId="{A7509BBB-FC5E-4C0D-B3C7-8D92B5F5890A}" srcId="{182FD4F2-E4F8-4C5B-9CEC-18B8EB9AFDAD}" destId="{38643E08-9961-4339-AD59-88EE262174C1}" srcOrd="6" destOrd="0" parTransId="{27AC12CF-C86F-4861-9C2E-DF8AB1C56941}" sibTransId="{A1C3D991-B039-4C97-A92C-06622C6E2FAA}"/>
    <dgm:cxn modelId="{29A1266C-13D3-40EB-91BC-8D8627DE2C73}" srcId="{2EBB6304-DB3E-4AEA-9A09-D485E60891A3}" destId="{AA9FF4E2-49D3-40E7-A2A7-B3CD73516DEE}" srcOrd="1" destOrd="0" parTransId="{0A070D6A-D1B8-4ADC-AF66-93C86D49A5E3}" sibTransId="{846957D3-76F3-47FE-B768-3235FD10B342}"/>
    <dgm:cxn modelId="{B9059D7F-A95D-4830-9F4D-6428DBBB5A4E}" srcId="{2EBB6304-DB3E-4AEA-9A09-D485E60891A3}" destId="{2C1694F7-FE40-4F48-8D5F-9EFC816D6B40}" srcOrd="0" destOrd="0" parTransId="{70F46B38-CF36-47DB-B147-00A9CD05DB46}" sibTransId="{681BEE43-6629-4603-8EA7-43950F7E8630}"/>
    <dgm:cxn modelId="{4B2FD8A0-35E2-42EA-88D5-8CE836DA7940}" srcId="{B5B661F0-E490-4D1D-B8B4-05F7756A2929}" destId="{34B814D3-0302-47EE-AE86-4835FC9769CA}" srcOrd="1" destOrd="0" parTransId="{73DB353F-FAF1-4A55-B43D-E504DE205905}" sibTransId="{B119202A-1A4F-4176-A0BD-34C720D5F75D}"/>
    <dgm:cxn modelId="{44FB023E-C37B-440E-9A92-91FEE3D728A0}" srcId="{B5B661F0-E490-4D1D-B8B4-05F7756A2929}" destId="{6F91BEF8-82A7-4D6D-AA5D-1D206996CB61}" srcOrd="4" destOrd="0" parTransId="{49DD0863-C77C-44DE-B8FC-787299B963C8}" sibTransId="{98566C5D-5410-4A55-AFAE-7A2FDC2BE5F9}"/>
    <dgm:cxn modelId="{7042BE72-58BA-49F1-B569-73FFE646ABA3}" type="presOf" srcId="{B5B661F0-E490-4D1D-B8B4-05F7756A2929}" destId="{2EA4871A-18C3-4ED9-962F-6C1F0FB5C114}" srcOrd="0" destOrd="0" presId="urn:microsoft.com/office/officeart/2005/8/layout/hProcess7"/>
    <dgm:cxn modelId="{9860AAB2-361B-49BC-923D-DBA13691DE4E}" type="presOf" srcId="{8FFB0414-C529-45DA-9E00-925621A48CB4}" destId="{B4627E20-3D60-4B5E-81FE-5566C4C3043F}" srcOrd="0" destOrd="3" presId="urn:microsoft.com/office/officeart/2005/8/layout/hProcess7"/>
    <dgm:cxn modelId="{BCA021FA-225F-45E8-A0BD-D61B2A1ACFDD}" type="presOf" srcId="{182FD4F2-E4F8-4C5B-9CEC-18B8EB9AFDAD}" destId="{A0CAAA91-CCFA-4820-B7C5-071377BE7865}" srcOrd="1" destOrd="0" presId="urn:microsoft.com/office/officeart/2005/8/layout/hProcess7"/>
    <dgm:cxn modelId="{1B4F1DDE-6461-4AEC-BFB1-644EAF95A97F}" srcId="{2EBB6304-DB3E-4AEA-9A09-D485E60891A3}" destId="{B43B3A50-65F9-4740-83F8-41F7F0B06822}" srcOrd="2" destOrd="0" parTransId="{677164D3-E7BD-4455-A2F1-8F875AE332A8}" sibTransId="{221CA7F2-A0EC-4DD3-AAD6-9F2103EE7880}"/>
    <dgm:cxn modelId="{9031F2A9-D14D-420A-9759-6EF4CA07B132}" type="presOf" srcId="{BCCC4487-EA59-4E11-8CD7-1EC979653BB4}" destId="{203E47AD-BC8E-4A29-99EE-53B7880A674A}" srcOrd="0" destOrd="5" presId="urn:microsoft.com/office/officeart/2005/8/layout/hProcess7"/>
    <dgm:cxn modelId="{8BC08345-B80D-4A66-839C-674CBA977526}" srcId="{2D5ECB4A-97EA-4BE4-8E05-566F3E6DBF3E}" destId="{2EBB6304-DB3E-4AEA-9A09-D485E60891A3}" srcOrd="1" destOrd="0" parTransId="{C9CE9432-0E68-4F7C-9766-C5AD94532DA2}" sibTransId="{95FC167E-5D94-47BF-B830-DE7724CF5C11}"/>
    <dgm:cxn modelId="{6C6206C8-F962-4873-B0A8-ADC0A9F4885C}" srcId="{9EC65206-40EA-46C7-854B-6AEB2BECFD0A}" destId="{2E548DFE-EC6A-471E-AC48-FDA46D28B94F}" srcOrd="3" destOrd="0" parTransId="{FCF198DF-B7C2-4A5A-94C5-9182793E5323}" sibTransId="{0CB53F40-BF4C-4E42-9B21-55FCE5321730}"/>
    <dgm:cxn modelId="{CD93AF0E-BFA8-4BAD-8FC7-2B8AED9136B4}" type="presOf" srcId="{50FEECFA-56AA-4B02-8792-CA1E87646590}" destId="{203E47AD-BC8E-4A29-99EE-53B7880A674A}" srcOrd="0" destOrd="4" presId="urn:microsoft.com/office/officeart/2005/8/layout/hProcess7"/>
    <dgm:cxn modelId="{75FE01E9-356A-4644-BF92-F3C47F9CC830}" type="presOf" srcId="{A039748C-8BDA-4E7F-BD80-9B77503D1315}" destId="{B4627E20-3D60-4B5E-81FE-5566C4C3043F}" srcOrd="0" destOrd="0" presId="urn:microsoft.com/office/officeart/2005/8/layout/hProcess7"/>
    <dgm:cxn modelId="{937B698B-4C88-40BA-84CB-2097F2FBB89F}" type="presOf" srcId="{2EBB6304-DB3E-4AEA-9A09-D485E60891A3}" destId="{6E79A50F-355E-4EF0-B18B-637AC483C354}" srcOrd="0" destOrd="0" presId="urn:microsoft.com/office/officeart/2005/8/layout/hProcess7"/>
    <dgm:cxn modelId="{F5613E11-0A1E-4F8C-8835-55F7C887BEC0}" type="presOf" srcId="{6F91BEF8-82A7-4D6D-AA5D-1D206996CB61}" destId="{1E908B3F-B34E-4266-968A-18B4FEFE7449}" srcOrd="0" destOrd="4" presId="urn:microsoft.com/office/officeart/2005/8/layout/hProcess7"/>
    <dgm:cxn modelId="{1E1C019D-467E-4EE3-8B42-BA808F349173}" srcId="{182FD4F2-E4F8-4C5B-9CEC-18B8EB9AFDAD}" destId="{00F39939-DA10-4EE9-A784-5981823A7059}" srcOrd="4" destOrd="0" parTransId="{4CACB7B1-213D-485A-BFBC-7DB72A162AA1}" sibTransId="{2EC5E4BC-2109-4840-9402-BC4695CA9D91}"/>
    <dgm:cxn modelId="{0447D113-11F0-4659-B858-C18EEA019FD1}" type="presOf" srcId="{CF88BEFF-6F33-40E4-BD67-359355308FF8}" destId="{F209CE92-BCA1-47BC-B715-A6E694DFF5EC}" srcOrd="0" destOrd="5" presId="urn:microsoft.com/office/officeart/2005/8/layout/hProcess7"/>
    <dgm:cxn modelId="{30297BEA-A59F-40E9-B628-E8D8360D79B8}" type="presParOf" srcId="{F27EB039-23AE-4587-B4E3-7621449E4622}" destId="{742F11A5-6171-4716-951B-B008AEC7DAB9}" srcOrd="0" destOrd="0" presId="urn:microsoft.com/office/officeart/2005/8/layout/hProcess7"/>
    <dgm:cxn modelId="{1D290500-4033-4014-A453-62CC1037B283}" type="presParOf" srcId="{742F11A5-6171-4716-951B-B008AEC7DAB9}" destId="{2EA4871A-18C3-4ED9-962F-6C1F0FB5C114}" srcOrd="0" destOrd="0" presId="urn:microsoft.com/office/officeart/2005/8/layout/hProcess7"/>
    <dgm:cxn modelId="{1FE5F39B-1320-4F0B-85AB-70E05DEB0AD5}" type="presParOf" srcId="{742F11A5-6171-4716-951B-B008AEC7DAB9}" destId="{4B7D8A80-A1FD-4B78-813A-AF4AF4FF4103}" srcOrd="1" destOrd="0" presId="urn:microsoft.com/office/officeart/2005/8/layout/hProcess7"/>
    <dgm:cxn modelId="{761EA4D7-40A9-4A88-8B5F-F8B836368583}" type="presParOf" srcId="{742F11A5-6171-4716-951B-B008AEC7DAB9}" destId="{1E908B3F-B34E-4266-968A-18B4FEFE7449}" srcOrd="2" destOrd="0" presId="urn:microsoft.com/office/officeart/2005/8/layout/hProcess7"/>
    <dgm:cxn modelId="{D7345D9C-EF0A-4B2E-AADB-2561BD6EF94E}" type="presParOf" srcId="{F27EB039-23AE-4587-B4E3-7621449E4622}" destId="{6D892A0B-7577-4CD9-BDE2-3A62E2160BBF}" srcOrd="1" destOrd="0" presId="urn:microsoft.com/office/officeart/2005/8/layout/hProcess7"/>
    <dgm:cxn modelId="{12717E24-DC95-4CE5-BD6C-A344EDB7F0AB}" type="presParOf" srcId="{F27EB039-23AE-4587-B4E3-7621449E4622}" destId="{3E7ABBC9-9C83-4940-9C39-E9290A33409C}" srcOrd="2" destOrd="0" presId="urn:microsoft.com/office/officeart/2005/8/layout/hProcess7"/>
    <dgm:cxn modelId="{5D205D44-5DD3-4423-8284-AB02A70D87EB}" type="presParOf" srcId="{3E7ABBC9-9C83-4940-9C39-E9290A33409C}" destId="{66C8636B-34D6-4CE2-9C95-473B660C4DFA}" srcOrd="0" destOrd="0" presId="urn:microsoft.com/office/officeart/2005/8/layout/hProcess7"/>
    <dgm:cxn modelId="{774BF3E8-4AEC-4D21-8C67-95D1162A1E09}" type="presParOf" srcId="{3E7ABBC9-9C83-4940-9C39-E9290A33409C}" destId="{2FCEBD89-803E-4FA8-B54E-C1C277F4001E}" srcOrd="1" destOrd="0" presId="urn:microsoft.com/office/officeart/2005/8/layout/hProcess7"/>
    <dgm:cxn modelId="{014846D5-4FEC-44DA-B074-02B86811A3DB}" type="presParOf" srcId="{3E7ABBC9-9C83-4940-9C39-E9290A33409C}" destId="{DABBCBCC-ED4C-4E42-B840-DEE0EF9AC4AF}" srcOrd="2" destOrd="0" presId="urn:microsoft.com/office/officeart/2005/8/layout/hProcess7"/>
    <dgm:cxn modelId="{87B88B3C-E5F9-4D6A-AB8C-A4E16802A94F}" type="presParOf" srcId="{F27EB039-23AE-4587-B4E3-7621449E4622}" destId="{E68E0EC7-DEAE-4D16-904C-3CA784C877EF}" srcOrd="3" destOrd="0" presId="urn:microsoft.com/office/officeart/2005/8/layout/hProcess7"/>
    <dgm:cxn modelId="{DA498C38-7A27-48AC-9149-3567FB1215D2}" type="presParOf" srcId="{F27EB039-23AE-4587-B4E3-7621449E4622}" destId="{69323C6F-F510-4784-8CBF-F0713973BB84}" srcOrd="4" destOrd="0" presId="urn:microsoft.com/office/officeart/2005/8/layout/hProcess7"/>
    <dgm:cxn modelId="{EF3E3C4C-5990-48C2-82FD-1A6052D11DDD}" type="presParOf" srcId="{69323C6F-F510-4784-8CBF-F0713973BB84}" destId="{6E79A50F-355E-4EF0-B18B-637AC483C354}" srcOrd="0" destOrd="0" presId="urn:microsoft.com/office/officeart/2005/8/layout/hProcess7"/>
    <dgm:cxn modelId="{3AE6E4CC-B385-4B7D-8DE7-AFAD1EC3A36A}" type="presParOf" srcId="{69323C6F-F510-4784-8CBF-F0713973BB84}" destId="{D56C1196-B3AA-4590-B5BD-85F7EB2FD820}" srcOrd="1" destOrd="0" presId="urn:microsoft.com/office/officeart/2005/8/layout/hProcess7"/>
    <dgm:cxn modelId="{65B0278C-5E9D-4453-A3A0-F2C263748865}" type="presParOf" srcId="{69323C6F-F510-4784-8CBF-F0713973BB84}" destId="{F209CE92-BCA1-47BC-B715-A6E694DFF5EC}" srcOrd="2" destOrd="0" presId="urn:microsoft.com/office/officeart/2005/8/layout/hProcess7"/>
    <dgm:cxn modelId="{E99D65E8-B9D0-433E-9389-A5B34B974976}" type="presParOf" srcId="{F27EB039-23AE-4587-B4E3-7621449E4622}" destId="{1693A3DE-7E2D-4367-A513-0D4A21EF2233}" srcOrd="5" destOrd="0" presId="urn:microsoft.com/office/officeart/2005/8/layout/hProcess7"/>
    <dgm:cxn modelId="{5345A371-3AE2-4F55-BE9F-A026E6F214C3}" type="presParOf" srcId="{F27EB039-23AE-4587-B4E3-7621449E4622}" destId="{5B89F39F-E546-43B7-8A6B-C0CDBBC48C9A}" srcOrd="6" destOrd="0" presId="urn:microsoft.com/office/officeart/2005/8/layout/hProcess7"/>
    <dgm:cxn modelId="{BB740C15-E1AC-4E19-B0AE-610E1887A642}" type="presParOf" srcId="{5B89F39F-E546-43B7-8A6B-C0CDBBC48C9A}" destId="{AD322E01-32BF-448E-AE98-2846CB2BDDE2}" srcOrd="0" destOrd="0" presId="urn:microsoft.com/office/officeart/2005/8/layout/hProcess7"/>
    <dgm:cxn modelId="{9B8C040E-7898-4631-A318-D5DAB2E2AEBB}" type="presParOf" srcId="{5B89F39F-E546-43B7-8A6B-C0CDBBC48C9A}" destId="{BEFFED61-16F3-4FC5-BE37-C648E2DC1146}" srcOrd="1" destOrd="0" presId="urn:microsoft.com/office/officeart/2005/8/layout/hProcess7"/>
    <dgm:cxn modelId="{08A10C85-7B39-4AF4-BF36-E68830F9DE40}" type="presParOf" srcId="{5B89F39F-E546-43B7-8A6B-C0CDBBC48C9A}" destId="{36C351C9-A300-4DA3-A425-BACD85DDFB98}" srcOrd="2" destOrd="0" presId="urn:microsoft.com/office/officeart/2005/8/layout/hProcess7"/>
    <dgm:cxn modelId="{972082D8-46C1-40EF-B5CA-0C6CE0C1E715}" type="presParOf" srcId="{F27EB039-23AE-4587-B4E3-7621449E4622}" destId="{2A80AAF0-4E04-41CB-B8DF-0461AA2B0B01}" srcOrd="7" destOrd="0" presId="urn:microsoft.com/office/officeart/2005/8/layout/hProcess7"/>
    <dgm:cxn modelId="{EAA85814-BAFD-4BC0-863A-0643267D2C45}" type="presParOf" srcId="{F27EB039-23AE-4587-B4E3-7621449E4622}" destId="{749036DB-8A49-44BA-B4F7-B0867BD45B23}" srcOrd="8" destOrd="0" presId="urn:microsoft.com/office/officeart/2005/8/layout/hProcess7"/>
    <dgm:cxn modelId="{6BAB8B77-1B1F-48DF-B902-62CD6CF9832B}" type="presParOf" srcId="{749036DB-8A49-44BA-B4F7-B0867BD45B23}" destId="{F95936CB-E052-4DB0-B0C1-E679C4F46138}" srcOrd="0" destOrd="0" presId="urn:microsoft.com/office/officeart/2005/8/layout/hProcess7"/>
    <dgm:cxn modelId="{F38AEEA6-7750-4862-8999-D9D0C3FFBEA2}" type="presParOf" srcId="{749036DB-8A49-44BA-B4F7-B0867BD45B23}" destId="{5B0F6842-2E0D-456B-A25C-D383A6F46F5F}" srcOrd="1" destOrd="0" presId="urn:microsoft.com/office/officeart/2005/8/layout/hProcess7"/>
    <dgm:cxn modelId="{A47866D8-67AA-481B-8534-6370FF95D171}" type="presParOf" srcId="{749036DB-8A49-44BA-B4F7-B0867BD45B23}" destId="{203E47AD-BC8E-4A29-99EE-53B7880A674A}" srcOrd="2" destOrd="0" presId="urn:microsoft.com/office/officeart/2005/8/layout/hProcess7"/>
    <dgm:cxn modelId="{DC4C4A08-9CB0-40C4-9EFE-22C0239624C3}" type="presParOf" srcId="{F27EB039-23AE-4587-B4E3-7621449E4622}" destId="{8BEF8937-F7C7-4EAB-BCE2-3BD8EF37F888}" srcOrd="9" destOrd="0" presId="urn:microsoft.com/office/officeart/2005/8/layout/hProcess7"/>
    <dgm:cxn modelId="{B34C8F14-F66B-4B09-B6C6-A7ECD66271A1}" type="presParOf" srcId="{F27EB039-23AE-4587-B4E3-7621449E4622}" destId="{D325C8F1-3410-442E-A6C3-563AF91D1A42}" srcOrd="10" destOrd="0" presId="urn:microsoft.com/office/officeart/2005/8/layout/hProcess7"/>
    <dgm:cxn modelId="{B8A6DF03-A35F-430E-9BAE-893B1858282E}" type="presParOf" srcId="{D325C8F1-3410-442E-A6C3-563AF91D1A42}" destId="{775B29D5-D728-4882-8AEE-AA135630E746}" srcOrd="0" destOrd="0" presId="urn:microsoft.com/office/officeart/2005/8/layout/hProcess7"/>
    <dgm:cxn modelId="{78474430-96F5-42B5-A0A8-490975525D62}" type="presParOf" srcId="{D325C8F1-3410-442E-A6C3-563AF91D1A42}" destId="{60B9BE92-737D-4659-A8BE-C0975314E9C3}" srcOrd="1" destOrd="0" presId="urn:microsoft.com/office/officeart/2005/8/layout/hProcess7"/>
    <dgm:cxn modelId="{E7AE0D7C-E8AB-48CD-850D-E78759CE954F}" type="presParOf" srcId="{D325C8F1-3410-442E-A6C3-563AF91D1A42}" destId="{9C6D84E1-625D-42A7-A106-021379E3DE77}" srcOrd="2" destOrd="0" presId="urn:microsoft.com/office/officeart/2005/8/layout/hProcess7"/>
    <dgm:cxn modelId="{6713655D-DBF0-469C-8A52-C96AE0534B4F}" type="presParOf" srcId="{F27EB039-23AE-4587-B4E3-7621449E4622}" destId="{54B0B646-65C4-4FBD-8DAF-8033458C4CD9}" srcOrd="11" destOrd="0" presId="urn:microsoft.com/office/officeart/2005/8/layout/hProcess7"/>
    <dgm:cxn modelId="{CE568BAB-BCE4-405B-B579-A31B16CF8487}" type="presParOf" srcId="{F27EB039-23AE-4587-B4E3-7621449E4622}" destId="{852CED39-15ED-4789-8E77-656F32CC4A90}" srcOrd="12" destOrd="0" presId="urn:microsoft.com/office/officeart/2005/8/layout/hProcess7"/>
    <dgm:cxn modelId="{BCAF8585-282E-44D3-AA47-71279D43F90A}" type="presParOf" srcId="{852CED39-15ED-4789-8E77-656F32CC4A90}" destId="{9E50F859-9B18-402E-94A7-8BECAD65F9D4}" srcOrd="0" destOrd="0" presId="urn:microsoft.com/office/officeart/2005/8/layout/hProcess7"/>
    <dgm:cxn modelId="{32B9E2CA-7274-4C64-9B07-562E3FC2E95C}" type="presParOf" srcId="{852CED39-15ED-4789-8E77-656F32CC4A90}" destId="{A0CAAA91-CCFA-4820-B7C5-071377BE7865}" srcOrd="1" destOrd="0" presId="urn:microsoft.com/office/officeart/2005/8/layout/hProcess7"/>
    <dgm:cxn modelId="{461FBDD6-1E1A-4E9F-870B-993916685D78}" type="presParOf" srcId="{852CED39-15ED-4789-8E77-656F32CC4A90}" destId="{B4627E20-3D60-4B5E-81FE-5566C4C3043F}" srcOrd="2" destOrd="0" presId="urn:microsoft.com/office/officeart/2005/8/layout/hProcess7"/>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ECB4A-97EA-4BE4-8E05-566F3E6DBF3E}" type="doc">
      <dgm:prSet loTypeId="urn:microsoft.com/office/officeart/2005/8/layout/hProcess7" loCatId="list" qsTypeId="urn:microsoft.com/office/officeart/2005/8/quickstyle/3d1" qsCatId="3D" csTypeId="urn:microsoft.com/office/officeart/2005/8/colors/colorful1" csCatId="colorful" phldr="1"/>
      <dgm:spPr>
        <a:scene3d>
          <a:camera prst="perspectiveHeroicExtremeLeftFacing">
            <a:rot lat="449630" lon="1463207" rev="21343155"/>
          </a:camera>
          <a:lightRig rig="threePt" dir="t"/>
        </a:scene3d>
      </dgm:spPr>
      <dgm:t>
        <a:bodyPr/>
        <a:lstStyle/>
        <a:p>
          <a:endParaRPr lang="en-US"/>
        </a:p>
      </dgm:t>
    </dgm:pt>
    <dgm:pt modelId="{B5B661F0-E490-4D1D-B8B4-05F7756A2929}">
      <dgm:prSet phldrT="[Text]" custT="1"/>
      <dgm:spPr/>
      <dgm:t>
        <a:bodyPr/>
        <a:lstStyle/>
        <a:p>
          <a:pPr algn="l"/>
          <a:r>
            <a:rPr lang="en-US" sz="1600" b="1" dirty="0" smtClean="0"/>
            <a:t>REVIVAL &amp; REFORMATION</a:t>
          </a:r>
          <a:endParaRPr lang="en-US" sz="1600" b="1" dirty="0"/>
        </a:p>
      </dgm:t>
    </dgm:pt>
    <dgm:pt modelId="{81370BB4-7593-4597-9A65-D56F1A483C50}" type="parTrans" cxnId="{27493770-3457-4E99-A232-06EF0F0CFEFD}">
      <dgm:prSet/>
      <dgm:spPr/>
      <dgm:t>
        <a:bodyPr/>
        <a:lstStyle/>
        <a:p>
          <a:endParaRPr lang="en-US"/>
        </a:p>
      </dgm:t>
    </dgm:pt>
    <dgm:pt modelId="{51D3398F-665C-442F-A62F-CFE2B8865C97}" type="sibTrans" cxnId="{27493770-3457-4E99-A232-06EF0F0CFEFD}">
      <dgm:prSet/>
      <dgm:spPr/>
      <dgm:t>
        <a:bodyPr/>
        <a:lstStyle/>
        <a:p>
          <a:endParaRPr lang="en-US"/>
        </a:p>
      </dgm:t>
    </dgm:pt>
    <dgm:pt modelId="{2EBB6304-DB3E-4AEA-9A09-D485E60891A3}">
      <dgm:prSet phldrT="[Text]" custT="1"/>
      <dgm:spPr/>
      <dgm:t>
        <a:bodyPr/>
        <a:lstStyle/>
        <a:p>
          <a:pPr algn="l"/>
          <a:r>
            <a:rPr lang="en-US" sz="1400" b="1" dirty="0" smtClean="0"/>
            <a:t>Sabbath—Sanctuary--</a:t>
          </a:r>
          <a:r>
            <a:rPr lang="en-US" sz="1400" b="1" dirty="0" err="1" smtClean="0"/>
            <a:t>Scriptu</a:t>
          </a:r>
          <a:r>
            <a:rPr lang="en-US" sz="1800" b="1" dirty="0" err="1" smtClean="0"/>
            <a:t>E</a:t>
          </a:r>
          <a:endParaRPr lang="en-US" sz="1800" b="1" dirty="0"/>
        </a:p>
      </dgm:t>
    </dgm:pt>
    <dgm:pt modelId="{C9CE9432-0E68-4F7C-9766-C5AD94532DA2}" type="parTrans" cxnId="{8BC08345-B80D-4A66-839C-674CBA977526}">
      <dgm:prSet/>
      <dgm:spPr/>
      <dgm:t>
        <a:bodyPr/>
        <a:lstStyle/>
        <a:p>
          <a:endParaRPr lang="en-US"/>
        </a:p>
      </dgm:t>
    </dgm:pt>
    <dgm:pt modelId="{95FC167E-5D94-47BF-B830-DE7724CF5C11}" type="sibTrans" cxnId="{8BC08345-B80D-4A66-839C-674CBA977526}">
      <dgm:prSet/>
      <dgm:spPr/>
      <dgm:t>
        <a:bodyPr/>
        <a:lstStyle/>
        <a:p>
          <a:endParaRPr lang="en-US"/>
        </a:p>
      </dgm:t>
    </dgm:pt>
    <dgm:pt modelId="{AA9FF4E2-49D3-40E7-A2A7-B3CD73516DEE}">
      <dgm:prSet phldrT="[Text]" custT="1"/>
      <dgm:spPr/>
      <dgm:t>
        <a:bodyPr/>
        <a:lstStyle/>
        <a:p>
          <a:r>
            <a:rPr lang="en-US" altLang="ko-KR" sz="1600" b="1" dirty="0" smtClean="0"/>
            <a:t>Truth Is Truth </a:t>
          </a:r>
          <a:r>
            <a:rPr lang="en-US" altLang="ko-KR" sz="1400" b="1" dirty="0" smtClean="0"/>
            <a:t>Ready </a:t>
          </a:r>
          <a:r>
            <a:rPr lang="en-US" altLang="ko-KR" sz="1500" b="1" dirty="0" smtClean="0"/>
            <a:t>to Trust? </a:t>
          </a:r>
          <a:r>
            <a:rPr lang="en-US" altLang="ko-KR" sz="1400" b="1" dirty="0" smtClean="0"/>
            <a:t>(Sola Scriptura)</a:t>
          </a:r>
        </a:p>
        <a:p>
          <a:r>
            <a:rPr lang="en-US" sz="1600" b="1" dirty="0" smtClean="0"/>
            <a:t>Facing Life’s Record on Yom Kippur </a:t>
          </a:r>
          <a:r>
            <a:rPr lang="en-US" sz="1500" b="1" dirty="0" smtClean="0"/>
            <a:t>Ready for Judgment Day</a:t>
          </a:r>
        </a:p>
        <a:p>
          <a:r>
            <a:rPr lang="en-US" sz="1600" b="1" dirty="0" smtClean="0"/>
            <a:t>Remember– The Final Test (Ready for Rest?)</a:t>
          </a:r>
          <a:endParaRPr lang="en-US" sz="1600" b="1" dirty="0"/>
        </a:p>
      </dgm:t>
    </dgm:pt>
    <dgm:pt modelId="{0A070D6A-D1B8-4ADC-AF66-93C86D49A5E3}" type="parTrans" cxnId="{29A1266C-13D3-40EB-91BC-8D8627DE2C73}">
      <dgm:prSet/>
      <dgm:spPr/>
      <dgm:t>
        <a:bodyPr/>
        <a:lstStyle/>
        <a:p>
          <a:endParaRPr lang="en-US"/>
        </a:p>
      </dgm:t>
    </dgm:pt>
    <dgm:pt modelId="{846957D3-76F3-47FE-B768-3235FD10B342}" type="sibTrans" cxnId="{29A1266C-13D3-40EB-91BC-8D8627DE2C73}">
      <dgm:prSet/>
      <dgm:spPr/>
      <dgm:t>
        <a:bodyPr/>
        <a:lstStyle/>
        <a:p>
          <a:endParaRPr lang="en-US"/>
        </a:p>
      </dgm:t>
    </dgm:pt>
    <dgm:pt modelId="{9EC65206-40EA-46C7-854B-6AEB2BECFD0A}">
      <dgm:prSet phldrT="[Text]" custT="1"/>
      <dgm:spPr/>
      <dgm:t>
        <a:bodyPr/>
        <a:lstStyle/>
        <a:p>
          <a:pPr algn="l"/>
          <a:r>
            <a:rPr lang="en-US" sz="1300" b="1" dirty="0" smtClean="0"/>
            <a:t>3 Angels-Health-Heaven/2</a:t>
          </a:r>
          <a:r>
            <a:rPr lang="en-US" sz="1300" b="1" baseline="30000" dirty="0" smtClean="0"/>
            <a:t>nd Coming</a:t>
          </a:r>
          <a:endParaRPr lang="en-US" sz="1300" b="1" dirty="0"/>
        </a:p>
      </dgm:t>
    </dgm:pt>
    <dgm:pt modelId="{F48B029D-1FEB-4D40-958D-8836A584A631}" type="parTrans" cxnId="{0EF6D8A4-F7F7-4203-9F26-10F5A3753A9B}">
      <dgm:prSet/>
      <dgm:spPr/>
      <dgm:t>
        <a:bodyPr/>
        <a:lstStyle/>
        <a:p>
          <a:endParaRPr lang="en-US"/>
        </a:p>
      </dgm:t>
    </dgm:pt>
    <dgm:pt modelId="{5F914B33-1FA3-4E3C-9800-1DFB3A3786F5}" type="sibTrans" cxnId="{0EF6D8A4-F7F7-4203-9F26-10F5A3753A9B}">
      <dgm:prSet/>
      <dgm:spPr/>
      <dgm:t>
        <a:bodyPr/>
        <a:lstStyle/>
        <a:p>
          <a:endParaRPr lang="en-US"/>
        </a:p>
      </dgm:t>
    </dgm:pt>
    <dgm:pt modelId="{2F03B5EF-4E78-4ABD-AB24-0A5C8675B0AE}">
      <dgm:prSet phldrT="[Text]" custT="1"/>
      <dgm:spPr/>
      <dgm:t>
        <a:bodyPr/>
        <a:lstStyle/>
        <a:p>
          <a:r>
            <a:rPr lang="en-US" sz="1600" b="1" dirty="0" smtClean="0"/>
            <a:t>Is There A Doctor In The House? Ready For Better Health?</a:t>
          </a:r>
          <a:endParaRPr lang="en-US" sz="1600" b="1" dirty="0"/>
        </a:p>
      </dgm:t>
    </dgm:pt>
    <dgm:pt modelId="{D4D0A893-31CC-44D7-837C-24634915210A}" type="parTrans" cxnId="{F1153AC1-8E1C-439A-98F0-D8B733BEBF4D}">
      <dgm:prSet/>
      <dgm:spPr/>
      <dgm:t>
        <a:bodyPr/>
        <a:lstStyle/>
        <a:p>
          <a:endParaRPr lang="en-US"/>
        </a:p>
      </dgm:t>
    </dgm:pt>
    <dgm:pt modelId="{57E69623-E60F-444A-84BC-421466586D8E}" type="sibTrans" cxnId="{F1153AC1-8E1C-439A-98F0-D8B733BEBF4D}">
      <dgm:prSet/>
      <dgm:spPr/>
      <dgm:t>
        <a:bodyPr/>
        <a:lstStyle/>
        <a:p>
          <a:endParaRPr lang="en-US"/>
        </a:p>
      </dgm:t>
    </dgm:pt>
    <dgm:pt modelId="{182FD4F2-E4F8-4C5B-9CEC-18B8EB9AFDAD}">
      <dgm:prSet phldrT="[Text]" custT="1"/>
      <dgm:spPr>
        <a:sp3d prstMaterial="plastic">
          <a:bevelT w="120900" h="88900"/>
          <a:bevelB w="88900" h="31750" prst="angle"/>
        </a:sp3d>
      </dgm:spPr>
      <dgm:t>
        <a:bodyPr/>
        <a:lstStyle/>
        <a:p>
          <a:pPr algn="l"/>
          <a:r>
            <a:rPr lang="en-US" sz="1400" b="1" dirty="0" smtClean="0"/>
            <a:t>SOP-State of Dead-</a:t>
          </a:r>
          <a:r>
            <a:rPr lang="en-US" sz="1400" b="1" dirty="0" err="1" smtClean="0"/>
            <a:t>Persecuton</a:t>
          </a:r>
          <a:endParaRPr lang="en-US" sz="1400" b="1" dirty="0"/>
        </a:p>
      </dgm:t>
    </dgm:pt>
    <dgm:pt modelId="{0A6F931D-9A30-4B18-B452-4B5096C2A5E2}" type="parTrans" cxnId="{191274AF-AE6A-486E-9B68-F53F46E14D2D}">
      <dgm:prSet/>
      <dgm:spPr/>
      <dgm:t>
        <a:bodyPr/>
        <a:lstStyle/>
        <a:p>
          <a:endParaRPr lang="en-US"/>
        </a:p>
      </dgm:t>
    </dgm:pt>
    <dgm:pt modelId="{6BBC088D-6FF1-4D95-815D-415638A2A72C}" type="sibTrans" cxnId="{191274AF-AE6A-486E-9B68-F53F46E14D2D}">
      <dgm:prSet/>
      <dgm:spPr/>
      <dgm:t>
        <a:bodyPr/>
        <a:lstStyle/>
        <a:p>
          <a:endParaRPr lang="en-US"/>
        </a:p>
      </dgm:t>
    </dgm:pt>
    <dgm:pt modelId="{34B814D3-0302-47EE-AE86-4835FC9769CA}">
      <dgm:prSet phldrT="[Text]" custT="1"/>
      <dgm:spPr/>
      <dgm:t>
        <a:bodyPr/>
        <a:lstStyle/>
        <a:p>
          <a:r>
            <a:rPr lang="en-US" sz="1600" b="1" dirty="0" smtClean="0"/>
            <a:t>Love At Work Concert</a:t>
          </a:r>
        </a:p>
        <a:p>
          <a:endParaRPr lang="en-US" sz="1600" b="1" dirty="0" smtClean="0"/>
        </a:p>
        <a:p>
          <a:r>
            <a:rPr lang="en-US" sz="1500" b="1" dirty="0" smtClean="0"/>
            <a:t>Ready to Love </a:t>
          </a:r>
          <a:r>
            <a:rPr lang="en-US" sz="1600" b="1" dirty="0" err="1" smtClean="0"/>
            <a:t>Love</a:t>
          </a:r>
          <a:r>
            <a:rPr lang="en-US" sz="1600" b="1" dirty="0" smtClean="0"/>
            <a:t> At Work (Law &amp; Grace)</a:t>
          </a:r>
        </a:p>
        <a:p>
          <a:endParaRPr lang="en-US" sz="1600" b="1" dirty="0" smtClean="0"/>
        </a:p>
        <a:p>
          <a:r>
            <a:rPr lang="en-US" sz="1600" b="1" dirty="0" smtClean="0"/>
            <a:t>Getting Ready -- First Things First (Revival &amp; Reformation</a:t>
          </a:r>
        </a:p>
        <a:p>
          <a:endParaRPr lang="en-US" sz="1600" b="1" dirty="0"/>
        </a:p>
      </dgm:t>
    </dgm:pt>
    <dgm:pt modelId="{73DB353F-FAF1-4A55-B43D-E504DE205905}" type="parTrans" cxnId="{4B2FD8A0-35E2-42EA-88D5-8CE836DA7940}">
      <dgm:prSet/>
      <dgm:spPr/>
      <dgm:t>
        <a:bodyPr/>
        <a:lstStyle/>
        <a:p>
          <a:endParaRPr lang="en-US"/>
        </a:p>
      </dgm:t>
    </dgm:pt>
    <dgm:pt modelId="{B119202A-1A4F-4176-A0BD-34C720D5F75D}" type="sibTrans" cxnId="{4B2FD8A0-35E2-42EA-88D5-8CE836DA7940}">
      <dgm:prSet/>
      <dgm:spPr/>
      <dgm:t>
        <a:bodyPr/>
        <a:lstStyle/>
        <a:p>
          <a:endParaRPr lang="en-US"/>
        </a:p>
      </dgm:t>
    </dgm:pt>
    <dgm:pt modelId="{2C1694F7-FE40-4F48-8D5F-9EFC816D6B40}">
      <dgm:prSet phldrT="[Text]" custT="1"/>
      <dgm:spPr/>
      <dgm:t>
        <a:bodyPr/>
        <a:lstStyle/>
        <a:p>
          <a:endParaRPr lang="en-US" sz="1600" b="1" dirty="0"/>
        </a:p>
      </dgm:t>
    </dgm:pt>
    <dgm:pt modelId="{70F46B38-CF36-47DB-B147-00A9CD05DB46}" type="parTrans" cxnId="{B9059D7F-A95D-4830-9F4D-6428DBBB5A4E}">
      <dgm:prSet/>
      <dgm:spPr/>
      <dgm:t>
        <a:bodyPr/>
        <a:lstStyle/>
        <a:p>
          <a:endParaRPr lang="en-US"/>
        </a:p>
      </dgm:t>
    </dgm:pt>
    <dgm:pt modelId="{681BEE43-6629-4603-8EA7-43950F7E8630}" type="sibTrans" cxnId="{B9059D7F-A95D-4830-9F4D-6428DBBB5A4E}">
      <dgm:prSet/>
      <dgm:spPr/>
      <dgm:t>
        <a:bodyPr/>
        <a:lstStyle/>
        <a:p>
          <a:endParaRPr lang="en-US"/>
        </a:p>
      </dgm:t>
    </dgm:pt>
    <dgm:pt modelId="{0BB9ED66-7E23-43EF-9A58-1D90B01B8D2D}">
      <dgm:prSet phldrT="[Text]" custT="1"/>
      <dgm:spPr/>
      <dgm:t>
        <a:bodyPr/>
        <a:lstStyle/>
        <a:p>
          <a:endParaRPr lang="en-US" sz="1600" b="1" dirty="0"/>
        </a:p>
      </dgm:t>
    </dgm:pt>
    <dgm:pt modelId="{E08E2A20-8DC0-46D4-83A7-6089E67DB540}" type="parTrans" cxnId="{298358EC-36EA-4209-A29A-B00079D86BD5}">
      <dgm:prSet/>
      <dgm:spPr/>
      <dgm:t>
        <a:bodyPr/>
        <a:lstStyle/>
        <a:p>
          <a:endParaRPr lang="en-US"/>
        </a:p>
      </dgm:t>
    </dgm:pt>
    <dgm:pt modelId="{C8896F2C-44B7-4835-B279-65D5A62B840E}" type="sibTrans" cxnId="{298358EC-36EA-4209-A29A-B00079D86BD5}">
      <dgm:prSet/>
      <dgm:spPr/>
      <dgm:t>
        <a:bodyPr/>
        <a:lstStyle/>
        <a:p>
          <a:endParaRPr lang="en-US"/>
        </a:p>
      </dgm:t>
    </dgm:pt>
    <dgm:pt modelId="{A039748C-8BDA-4E7F-BD80-9B77503D1315}">
      <dgm:prSet phldrT="[Text]" custT="1"/>
      <dgm:spPr/>
      <dgm:t>
        <a:bodyPr/>
        <a:lstStyle/>
        <a:p>
          <a:r>
            <a:rPr lang="en-US" altLang="ko-KR" sz="1600" b="1" dirty="0" smtClean="0"/>
            <a:t>Faithful Until “Debt” </a:t>
          </a:r>
          <a:r>
            <a:rPr lang="en-US" altLang="ko-KR" sz="1500" b="1" dirty="0" smtClean="0"/>
            <a:t>(Ready to “Pay the Price?”)</a:t>
          </a:r>
          <a:endParaRPr lang="en-US" sz="1500" b="1" dirty="0"/>
        </a:p>
      </dgm:t>
    </dgm:pt>
    <dgm:pt modelId="{F9184E15-4E6F-49F5-9AF0-4B34FE25662C}" type="parTrans" cxnId="{6A6732B2-C204-41D9-9E2D-8441B53E4407}">
      <dgm:prSet/>
      <dgm:spPr/>
      <dgm:t>
        <a:bodyPr/>
        <a:lstStyle/>
        <a:p>
          <a:endParaRPr lang="en-US"/>
        </a:p>
      </dgm:t>
    </dgm:pt>
    <dgm:pt modelId="{F0C2B345-31B8-48C8-A1DB-CC38DF6422B0}" type="sibTrans" cxnId="{6A6732B2-C204-41D9-9E2D-8441B53E4407}">
      <dgm:prSet/>
      <dgm:spPr/>
      <dgm:t>
        <a:bodyPr/>
        <a:lstStyle/>
        <a:p>
          <a:endParaRPr lang="en-US"/>
        </a:p>
      </dgm:t>
    </dgm:pt>
    <dgm:pt modelId="{A775F9AC-ACAB-41F2-96FD-46D89E64C9EE}">
      <dgm:prSet phldrT="[Text]" custT="1"/>
      <dgm:spPr/>
      <dgm:t>
        <a:bodyPr/>
        <a:lstStyle/>
        <a:p>
          <a:endParaRPr lang="en-US" sz="1600" b="1" dirty="0"/>
        </a:p>
      </dgm:t>
    </dgm:pt>
    <dgm:pt modelId="{C8DE58DA-3278-4E03-8BDE-1638BA69C794}" type="parTrans" cxnId="{B4F856A5-FBDB-4AAA-98AA-D1C15D98FBD2}">
      <dgm:prSet/>
      <dgm:spPr/>
      <dgm:t>
        <a:bodyPr/>
        <a:lstStyle/>
        <a:p>
          <a:endParaRPr lang="en-US"/>
        </a:p>
      </dgm:t>
    </dgm:pt>
    <dgm:pt modelId="{2C395B33-BE60-4AB2-9F71-344161F1735D}" type="sibTrans" cxnId="{B4F856A5-FBDB-4AAA-98AA-D1C15D98FBD2}">
      <dgm:prSet/>
      <dgm:spPr/>
      <dgm:t>
        <a:bodyPr/>
        <a:lstStyle/>
        <a:p>
          <a:endParaRPr lang="en-US"/>
        </a:p>
      </dgm:t>
    </dgm:pt>
    <dgm:pt modelId="{50FEECFA-56AA-4B02-8792-CA1E87646590}">
      <dgm:prSet phldrT="[Text]" custT="1"/>
      <dgm:spPr/>
      <dgm:t>
        <a:bodyPr/>
        <a:lstStyle/>
        <a:p>
          <a:r>
            <a:rPr lang="en-US" sz="1600" b="1" dirty="0" smtClean="0"/>
            <a:t>Get Ready! Get Ready! Get Ready!</a:t>
          </a:r>
          <a:endParaRPr lang="en-US" sz="1600" b="1" dirty="0"/>
        </a:p>
      </dgm:t>
    </dgm:pt>
    <dgm:pt modelId="{628E8622-D109-492C-87BE-BC7F14870D9D}" type="parTrans" cxnId="{EDC48DFE-F21C-485F-811C-876E2D4DA192}">
      <dgm:prSet/>
      <dgm:spPr/>
      <dgm:t>
        <a:bodyPr/>
        <a:lstStyle/>
        <a:p>
          <a:endParaRPr lang="en-US"/>
        </a:p>
      </dgm:t>
    </dgm:pt>
    <dgm:pt modelId="{CD973F27-CDC5-490B-828B-02E1293441CE}" type="sibTrans" cxnId="{EDC48DFE-F21C-485F-811C-876E2D4DA192}">
      <dgm:prSet/>
      <dgm:spPr/>
      <dgm:t>
        <a:bodyPr/>
        <a:lstStyle/>
        <a:p>
          <a:endParaRPr lang="en-US"/>
        </a:p>
      </dgm:t>
    </dgm:pt>
    <dgm:pt modelId="{2E548DFE-EC6A-471E-AC48-FDA46D28B94F}">
      <dgm:prSet phldrT="[Text]" custT="1"/>
      <dgm:spPr/>
      <dgm:t>
        <a:bodyPr/>
        <a:lstStyle/>
        <a:p>
          <a:r>
            <a:rPr lang="en-US" sz="1600" b="1" dirty="0" smtClean="0"/>
            <a:t> </a:t>
          </a:r>
          <a:endParaRPr lang="en-US" sz="1600" b="1" dirty="0"/>
        </a:p>
      </dgm:t>
    </dgm:pt>
    <dgm:pt modelId="{FCF198DF-B7C2-4A5A-94C5-9182793E5323}" type="parTrans" cxnId="{6C6206C8-F962-4873-B0A8-ADC0A9F4885C}">
      <dgm:prSet/>
      <dgm:spPr/>
      <dgm:t>
        <a:bodyPr/>
        <a:lstStyle/>
        <a:p>
          <a:endParaRPr lang="en-US"/>
        </a:p>
      </dgm:t>
    </dgm:pt>
    <dgm:pt modelId="{0CB53F40-BF4C-4E42-9B21-55FCE5321730}" type="sibTrans" cxnId="{6C6206C8-F962-4873-B0A8-ADC0A9F4885C}">
      <dgm:prSet/>
      <dgm:spPr/>
      <dgm:t>
        <a:bodyPr/>
        <a:lstStyle/>
        <a:p>
          <a:endParaRPr lang="en-US"/>
        </a:p>
      </dgm:t>
    </dgm:pt>
    <dgm:pt modelId="{B5C10CA3-0C87-401E-B40B-6EB217094CBB}">
      <dgm:prSet phldrT="[Text]" custT="1"/>
      <dgm:spPr/>
      <dgm:t>
        <a:bodyPr/>
        <a:lstStyle/>
        <a:p>
          <a:r>
            <a:rPr lang="en-US" sz="1600" b="1" dirty="0" smtClean="0"/>
            <a:t>Ready to Make Your Home “Heaven”?</a:t>
          </a:r>
          <a:endParaRPr lang="en-US" sz="1600" b="1" dirty="0"/>
        </a:p>
      </dgm:t>
    </dgm:pt>
    <dgm:pt modelId="{7845EA0C-9295-44B8-AEAE-9BD70B4335A5}" type="parTrans" cxnId="{F64EB400-0092-4E8B-9BFB-530A7B76E19F}">
      <dgm:prSet/>
      <dgm:spPr/>
      <dgm:t>
        <a:bodyPr/>
        <a:lstStyle/>
        <a:p>
          <a:endParaRPr lang="en-US"/>
        </a:p>
      </dgm:t>
    </dgm:pt>
    <dgm:pt modelId="{03805C68-A1A2-4223-A7FD-68090A49CB17}" type="sibTrans" cxnId="{F64EB400-0092-4E8B-9BFB-530A7B76E19F}">
      <dgm:prSet/>
      <dgm:spPr/>
      <dgm:t>
        <a:bodyPr/>
        <a:lstStyle/>
        <a:p>
          <a:endParaRPr lang="en-US"/>
        </a:p>
      </dgm:t>
    </dgm:pt>
    <dgm:pt modelId="{8FFB0414-C529-45DA-9E00-925621A48CB4}">
      <dgm:prSet phldrT="[Text]" custT="1"/>
      <dgm:spPr/>
      <dgm:t>
        <a:bodyPr/>
        <a:lstStyle/>
        <a:p>
          <a:r>
            <a:rPr lang="en-US" sz="1600" b="1" dirty="0" smtClean="0"/>
            <a:t>After Your Last Breath– </a:t>
          </a:r>
          <a:r>
            <a:rPr lang="en-US" sz="1500" b="1" dirty="0" smtClean="0"/>
            <a:t>Ready to Open Your Eyes? </a:t>
          </a:r>
          <a:endParaRPr lang="en-US" sz="1500" b="1" dirty="0"/>
        </a:p>
      </dgm:t>
    </dgm:pt>
    <dgm:pt modelId="{99D68E43-B538-4DD2-A0CF-77ED0036A311}" type="parTrans" cxnId="{9C99C49B-D67A-4BF3-845A-D49B2C05C5F7}">
      <dgm:prSet/>
      <dgm:spPr/>
      <dgm:t>
        <a:bodyPr/>
        <a:lstStyle/>
        <a:p>
          <a:endParaRPr lang="en-US"/>
        </a:p>
      </dgm:t>
    </dgm:pt>
    <dgm:pt modelId="{03B0FE7D-7DE7-4E84-B5C6-ED6A0509580E}" type="sibTrans" cxnId="{9C99C49B-D67A-4BF3-845A-D49B2C05C5F7}">
      <dgm:prSet/>
      <dgm:spPr/>
      <dgm:t>
        <a:bodyPr/>
        <a:lstStyle/>
        <a:p>
          <a:endParaRPr lang="en-US"/>
        </a:p>
      </dgm:t>
    </dgm:pt>
    <dgm:pt modelId="{36A8C8C1-DD92-4703-8A22-3F1B362557DA}">
      <dgm:prSet phldrT="[Text]" custT="1"/>
      <dgm:spPr/>
      <dgm:t>
        <a:bodyPr/>
        <a:lstStyle/>
        <a:p>
          <a:endParaRPr lang="en-US" sz="1600" b="1" dirty="0"/>
        </a:p>
      </dgm:t>
    </dgm:pt>
    <dgm:pt modelId="{B723A40A-5736-4615-BD06-466AF5026939}" type="parTrans" cxnId="{53096602-B72C-4224-AB91-1F16FC1FADC0}">
      <dgm:prSet/>
      <dgm:spPr/>
      <dgm:t>
        <a:bodyPr/>
        <a:lstStyle/>
        <a:p>
          <a:endParaRPr lang="en-US"/>
        </a:p>
      </dgm:t>
    </dgm:pt>
    <dgm:pt modelId="{EEEFE934-D947-4D25-B47C-C2CFAD25B040}" type="sibTrans" cxnId="{53096602-B72C-4224-AB91-1F16FC1FADC0}">
      <dgm:prSet/>
      <dgm:spPr/>
      <dgm:t>
        <a:bodyPr/>
        <a:lstStyle/>
        <a:p>
          <a:endParaRPr lang="en-US"/>
        </a:p>
      </dgm:t>
    </dgm:pt>
    <dgm:pt modelId="{38643E08-9961-4339-AD59-88EE262174C1}">
      <dgm:prSet phldrT="[Text]" custT="1"/>
      <dgm:spPr/>
      <dgm:t>
        <a:bodyPr/>
        <a:lstStyle/>
        <a:p>
          <a:r>
            <a:rPr lang="en-US" sz="1600" b="1" dirty="0" smtClean="0"/>
            <a:t>Believe His Prophets: </a:t>
          </a:r>
          <a:r>
            <a:rPr lang="en-US" sz="1500" b="1" dirty="0" smtClean="0"/>
            <a:t>Ready for Victory?</a:t>
          </a:r>
          <a:endParaRPr lang="en-US" sz="1500" b="1" dirty="0"/>
        </a:p>
      </dgm:t>
    </dgm:pt>
    <dgm:pt modelId="{27AC12CF-C86F-4861-9C2E-DF8AB1C56941}" type="parTrans" cxnId="{A7509BBB-FC5E-4C0D-B3C7-8D92B5F5890A}">
      <dgm:prSet/>
      <dgm:spPr/>
      <dgm:t>
        <a:bodyPr/>
        <a:lstStyle/>
        <a:p>
          <a:endParaRPr lang="en-US"/>
        </a:p>
      </dgm:t>
    </dgm:pt>
    <dgm:pt modelId="{A1C3D991-B039-4C97-A92C-06622C6E2FAA}" type="sibTrans" cxnId="{A7509BBB-FC5E-4C0D-B3C7-8D92B5F5890A}">
      <dgm:prSet/>
      <dgm:spPr/>
      <dgm:t>
        <a:bodyPr/>
        <a:lstStyle/>
        <a:p>
          <a:endParaRPr lang="en-US"/>
        </a:p>
      </dgm:t>
    </dgm:pt>
    <dgm:pt modelId="{E3472AA3-772D-49B4-8490-BBD937D9C049}">
      <dgm:prSet phldrT="[Text]" custT="1"/>
      <dgm:spPr/>
      <dgm:t>
        <a:bodyPr/>
        <a:lstStyle/>
        <a:p>
          <a:endParaRPr lang="en-US" sz="1600" b="1" dirty="0"/>
        </a:p>
      </dgm:t>
    </dgm:pt>
    <dgm:pt modelId="{BC9F0BD6-1887-40DB-8A78-634ABD70CBC1}" type="parTrans" cxnId="{134725B0-0D03-4F26-B96C-F861FEA9C752}">
      <dgm:prSet/>
      <dgm:spPr/>
      <dgm:t>
        <a:bodyPr/>
        <a:lstStyle/>
        <a:p>
          <a:endParaRPr lang="en-US"/>
        </a:p>
      </dgm:t>
    </dgm:pt>
    <dgm:pt modelId="{BDFE0C3E-6512-4862-8BFF-234F497D9ED9}" type="sibTrans" cxnId="{134725B0-0D03-4F26-B96C-F861FEA9C752}">
      <dgm:prSet/>
      <dgm:spPr/>
      <dgm:t>
        <a:bodyPr/>
        <a:lstStyle/>
        <a:p>
          <a:endParaRPr lang="en-US"/>
        </a:p>
      </dgm:t>
    </dgm:pt>
    <dgm:pt modelId="{F27EB039-23AE-4587-B4E3-7621449E4622}" type="pres">
      <dgm:prSet presAssocID="{2D5ECB4A-97EA-4BE4-8E05-566F3E6DBF3E}" presName="Name0" presStyleCnt="0">
        <dgm:presLayoutVars>
          <dgm:dir/>
          <dgm:animLvl val="lvl"/>
          <dgm:resizeHandles val="exact"/>
        </dgm:presLayoutVars>
      </dgm:prSet>
      <dgm:spPr/>
      <dgm:t>
        <a:bodyPr/>
        <a:lstStyle/>
        <a:p>
          <a:endParaRPr lang="en-US"/>
        </a:p>
      </dgm:t>
    </dgm:pt>
    <dgm:pt modelId="{742F11A5-6171-4716-951B-B008AEC7DAB9}" type="pres">
      <dgm:prSet presAssocID="{B5B661F0-E490-4D1D-B8B4-05F7756A2929}" presName="compositeNode" presStyleCnt="0">
        <dgm:presLayoutVars>
          <dgm:bulletEnabled val="1"/>
        </dgm:presLayoutVars>
      </dgm:prSet>
      <dgm:spPr/>
      <dgm:t>
        <a:bodyPr/>
        <a:lstStyle/>
        <a:p>
          <a:endParaRPr lang="en-US"/>
        </a:p>
      </dgm:t>
    </dgm:pt>
    <dgm:pt modelId="{2EA4871A-18C3-4ED9-962F-6C1F0FB5C114}" type="pres">
      <dgm:prSet presAssocID="{B5B661F0-E490-4D1D-B8B4-05F7756A2929}" presName="bgRect" presStyleLbl="node1" presStyleIdx="0" presStyleCnt="4" custScaleY="145342" custLinFactNeighborX="-21343" custLinFactNeighborY="316"/>
      <dgm:spPr/>
      <dgm:t>
        <a:bodyPr/>
        <a:lstStyle/>
        <a:p>
          <a:endParaRPr lang="en-US"/>
        </a:p>
      </dgm:t>
    </dgm:pt>
    <dgm:pt modelId="{4B7D8A80-A1FD-4B78-813A-AF4AF4FF4103}" type="pres">
      <dgm:prSet presAssocID="{B5B661F0-E490-4D1D-B8B4-05F7756A2929}" presName="parentNode" presStyleLbl="node1" presStyleIdx="0" presStyleCnt="4">
        <dgm:presLayoutVars>
          <dgm:chMax val="0"/>
          <dgm:bulletEnabled val="1"/>
        </dgm:presLayoutVars>
      </dgm:prSet>
      <dgm:spPr/>
      <dgm:t>
        <a:bodyPr/>
        <a:lstStyle/>
        <a:p>
          <a:endParaRPr lang="en-US"/>
        </a:p>
      </dgm:t>
    </dgm:pt>
    <dgm:pt modelId="{1E908B3F-B34E-4266-968A-18B4FEFE7449}" type="pres">
      <dgm:prSet presAssocID="{B5B661F0-E490-4D1D-B8B4-05F7756A2929}" presName="childNode" presStyleLbl="node1" presStyleIdx="0" presStyleCnt="4">
        <dgm:presLayoutVars>
          <dgm:bulletEnabled val="1"/>
        </dgm:presLayoutVars>
      </dgm:prSet>
      <dgm:spPr/>
      <dgm:t>
        <a:bodyPr/>
        <a:lstStyle/>
        <a:p>
          <a:endParaRPr lang="en-US"/>
        </a:p>
      </dgm:t>
    </dgm:pt>
    <dgm:pt modelId="{6D892A0B-7577-4CD9-BDE2-3A62E2160BBF}" type="pres">
      <dgm:prSet presAssocID="{51D3398F-665C-442F-A62F-CFE2B8865C97}" presName="hSp" presStyleCnt="0"/>
      <dgm:spPr/>
      <dgm:t>
        <a:bodyPr/>
        <a:lstStyle/>
        <a:p>
          <a:endParaRPr lang="en-US"/>
        </a:p>
      </dgm:t>
    </dgm:pt>
    <dgm:pt modelId="{3E7ABBC9-9C83-4940-9C39-E9290A33409C}" type="pres">
      <dgm:prSet presAssocID="{51D3398F-665C-442F-A62F-CFE2B8865C97}" presName="vProcSp" presStyleCnt="0"/>
      <dgm:spPr/>
      <dgm:t>
        <a:bodyPr/>
        <a:lstStyle/>
        <a:p>
          <a:endParaRPr lang="en-US"/>
        </a:p>
      </dgm:t>
    </dgm:pt>
    <dgm:pt modelId="{66C8636B-34D6-4CE2-9C95-473B660C4DFA}" type="pres">
      <dgm:prSet presAssocID="{51D3398F-665C-442F-A62F-CFE2B8865C97}" presName="vSp1" presStyleCnt="0"/>
      <dgm:spPr/>
      <dgm:t>
        <a:bodyPr/>
        <a:lstStyle/>
        <a:p>
          <a:endParaRPr lang="en-US"/>
        </a:p>
      </dgm:t>
    </dgm:pt>
    <dgm:pt modelId="{2FCEBD89-803E-4FA8-B54E-C1C277F4001E}" type="pres">
      <dgm:prSet presAssocID="{51D3398F-665C-442F-A62F-CFE2B8865C97}" presName="simulatedConn" presStyleLbl="solidFgAcc1" presStyleIdx="0" presStyleCnt="3" custLinFactY="167717" custLinFactNeighborX="33221" custLinFactNeighborY="200000"/>
      <dgm:spPr/>
      <dgm:t>
        <a:bodyPr/>
        <a:lstStyle/>
        <a:p>
          <a:endParaRPr lang="en-US"/>
        </a:p>
      </dgm:t>
    </dgm:pt>
    <dgm:pt modelId="{DABBCBCC-ED4C-4E42-B840-DEE0EF9AC4AF}" type="pres">
      <dgm:prSet presAssocID="{51D3398F-665C-442F-A62F-CFE2B8865C97}" presName="vSp2" presStyleCnt="0"/>
      <dgm:spPr/>
      <dgm:t>
        <a:bodyPr/>
        <a:lstStyle/>
        <a:p>
          <a:endParaRPr lang="en-US"/>
        </a:p>
      </dgm:t>
    </dgm:pt>
    <dgm:pt modelId="{E68E0EC7-DEAE-4D16-904C-3CA784C877EF}" type="pres">
      <dgm:prSet presAssocID="{51D3398F-665C-442F-A62F-CFE2B8865C97}" presName="sibTrans" presStyleCnt="0"/>
      <dgm:spPr/>
      <dgm:t>
        <a:bodyPr/>
        <a:lstStyle/>
        <a:p>
          <a:endParaRPr lang="en-US"/>
        </a:p>
      </dgm:t>
    </dgm:pt>
    <dgm:pt modelId="{69323C6F-F510-4784-8CBF-F0713973BB84}" type="pres">
      <dgm:prSet presAssocID="{2EBB6304-DB3E-4AEA-9A09-D485E60891A3}" presName="compositeNode" presStyleCnt="0">
        <dgm:presLayoutVars>
          <dgm:bulletEnabled val="1"/>
        </dgm:presLayoutVars>
      </dgm:prSet>
      <dgm:spPr/>
      <dgm:t>
        <a:bodyPr/>
        <a:lstStyle/>
        <a:p>
          <a:endParaRPr lang="en-US"/>
        </a:p>
      </dgm:t>
    </dgm:pt>
    <dgm:pt modelId="{6E79A50F-355E-4EF0-B18B-637AC483C354}" type="pres">
      <dgm:prSet presAssocID="{2EBB6304-DB3E-4AEA-9A09-D485E60891A3}" presName="bgRect" presStyleLbl="node1" presStyleIdx="1" presStyleCnt="4" custScaleY="145342" custLinFactNeighborX="-2972" custLinFactNeighborY="-9563"/>
      <dgm:spPr/>
      <dgm:t>
        <a:bodyPr/>
        <a:lstStyle/>
        <a:p>
          <a:endParaRPr lang="en-US"/>
        </a:p>
      </dgm:t>
    </dgm:pt>
    <dgm:pt modelId="{D56C1196-B3AA-4590-B5BD-85F7EB2FD820}" type="pres">
      <dgm:prSet presAssocID="{2EBB6304-DB3E-4AEA-9A09-D485E60891A3}" presName="parentNode" presStyleLbl="node1" presStyleIdx="1" presStyleCnt="4">
        <dgm:presLayoutVars>
          <dgm:chMax val="0"/>
          <dgm:bulletEnabled val="1"/>
        </dgm:presLayoutVars>
      </dgm:prSet>
      <dgm:spPr/>
      <dgm:t>
        <a:bodyPr/>
        <a:lstStyle/>
        <a:p>
          <a:endParaRPr lang="en-US"/>
        </a:p>
      </dgm:t>
    </dgm:pt>
    <dgm:pt modelId="{F209CE92-BCA1-47BC-B715-A6E694DFF5EC}" type="pres">
      <dgm:prSet presAssocID="{2EBB6304-DB3E-4AEA-9A09-D485E60891A3}" presName="childNode" presStyleLbl="node1" presStyleIdx="1" presStyleCnt="4">
        <dgm:presLayoutVars>
          <dgm:bulletEnabled val="1"/>
        </dgm:presLayoutVars>
      </dgm:prSet>
      <dgm:spPr/>
      <dgm:t>
        <a:bodyPr/>
        <a:lstStyle/>
        <a:p>
          <a:endParaRPr lang="en-US"/>
        </a:p>
      </dgm:t>
    </dgm:pt>
    <dgm:pt modelId="{1693A3DE-7E2D-4367-A513-0D4A21EF2233}" type="pres">
      <dgm:prSet presAssocID="{95FC167E-5D94-47BF-B830-DE7724CF5C11}" presName="hSp" presStyleCnt="0"/>
      <dgm:spPr/>
      <dgm:t>
        <a:bodyPr/>
        <a:lstStyle/>
        <a:p>
          <a:endParaRPr lang="en-US"/>
        </a:p>
      </dgm:t>
    </dgm:pt>
    <dgm:pt modelId="{5B89F39F-E546-43B7-8A6B-C0CDBBC48C9A}" type="pres">
      <dgm:prSet presAssocID="{95FC167E-5D94-47BF-B830-DE7724CF5C11}" presName="vProcSp" presStyleCnt="0"/>
      <dgm:spPr/>
      <dgm:t>
        <a:bodyPr/>
        <a:lstStyle/>
        <a:p>
          <a:endParaRPr lang="en-US"/>
        </a:p>
      </dgm:t>
    </dgm:pt>
    <dgm:pt modelId="{AD322E01-32BF-448E-AE98-2846CB2BDDE2}" type="pres">
      <dgm:prSet presAssocID="{95FC167E-5D94-47BF-B830-DE7724CF5C11}" presName="vSp1" presStyleCnt="0"/>
      <dgm:spPr/>
      <dgm:t>
        <a:bodyPr/>
        <a:lstStyle/>
        <a:p>
          <a:endParaRPr lang="en-US"/>
        </a:p>
      </dgm:t>
    </dgm:pt>
    <dgm:pt modelId="{BEFFED61-16F3-4FC5-BE37-C648E2DC1146}" type="pres">
      <dgm:prSet presAssocID="{95FC167E-5D94-47BF-B830-DE7724CF5C11}" presName="simulatedConn" presStyleLbl="solidFgAcc1" presStyleIdx="1" presStyleCnt="3" custLinFactY="179492" custLinFactNeighborX="16012" custLinFactNeighborY="200000"/>
      <dgm:spPr/>
      <dgm:t>
        <a:bodyPr/>
        <a:lstStyle/>
        <a:p>
          <a:endParaRPr lang="en-US"/>
        </a:p>
      </dgm:t>
    </dgm:pt>
    <dgm:pt modelId="{36C351C9-A300-4DA3-A425-BACD85DDFB98}" type="pres">
      <dgm:prSet presAssocID="{95FC167E-5D94-47BF-B830-DE7724CF5C11}" presName="vSp2" presStyleCnt="0"/>
      <dgm:spPr/>
      <dgm:t>
        <a:bodyPr/>
        <a:lstStyle/>
        <a:p>
          <a:endParaRPr lang="en-US"/>
        </a:p>
      </dgm:t>
    </dgm:pt>
    <dgm:pt modelId="{2A80AAF0-4E04-41CB-B8DF-0461AA2B0B01}" type="pres">
      <dgm:prSet presAssocID="{95FC167E-5D94-47BF-B830-DE7724CF5C11}" presName="sibTrans" presStyleCnt="0"/>
      <dgm:spPr/>
      <dgm:t>
        <a:bodyPr/>
        <a:lstStyle/>
        <a:p>
          <a:endParaRPr lang="en-US"/>
        </a:p>
      </dgm:t>
    </dgm:pt>
    <dgm:pt modelId="{749036DB-8A49-44BA-B4F7-B0867BD45B23}" type="pres">
      <dgm:prSet presAssocID="{9EC65206-40EA-46C7-854B-6AEB2BECFD0A}" presName="compositeNode" presStyleCnt="0">
        <dgm:presLayoutVars>
          <dgm:bulletEnabled val="1"/>
        </dgm:presLayoutVars>
      </dgm:prSet>
      <dgm:spPr/>
      <dgm:t>
        <a:bodyPr/>
        <a:lstStyle/>
        <a:p>
          <a:endParaRPr lang="en-US"/>
        </a:p>
      </dgm:t>
    </dgm:pt>
    <dgm:pt modelId="{F95936CB-E052-4DB0-B0C1-E679C4F46138}" type="pres">
      <dgm:prSet presAssocID="{9EC65206-40EA-46C7-854B-6AEB2BECFD0A}" presName="bgRect" presStyleLbl="node1" presStyleIdx="2" presStyleCnt="4" custScaleY="145342" custLinFactNeighborX="-4690"/>
      <dgm:spPr/>
      <dgm:t>
        <a:bodyPr/>
        <a:lstStyle/>
        <a:p>
          <a:endParaRPr lang="en-US"/>
        </a:p>
      </dgm:t>
    </dgm:pt>
    <dgm:pt modelId="{5B0F6842-2E0D-456B-A25C-D383A6F46F5F}" type="pres">
      <dgm:prSet presAssocID="{9EC65206-40EA-46C7-854B-6AEB2BECFD0A}" presName="parentNode" presStyleLbl="node1" presStyleIdx="2" presStyleCnt="4">
        <dgm:presLayoutVars>
          <dgm:chMax val="0"/>
          <dgm:bulletEnabled val="1"/>
        </dgm:presLayoutVars>
      </dgm:prSet>
      <dgm:spPr/>
      <dgm:t>
        <a:bodyPr/>
        <a:lstStyle/>
        <a:p>
          <a:endParaRPr lang="en-US"/>
        </a:p>
      </dgm:t>
    </dgm:pt>
    <dgm:pt modelId="{203E47AD-BC8E-4A29-99EE-53B7880A674A}" type="pres">
      <dgm:prSet presAssocID="{9EC65206-40EA-46C7-854B-6AEB2BECFD0A}" presName="childNode" presStyleLbl="node1" presStyleIdx="2" presStyleCnt="4">
        <dgm:presLayoutVars>
          <dgm:bulletEnabled val="1"/>
        </dgm:presLayoutVars>
      </dgm:prSet>
      <dgm:spPr/>
      <dgm:t>
        <a:bodyPr/>
        <a:lstStyle/>
        <a:p>
          <a:endParaRPr lang="en-US"/>
        </a:p>
      </dgm:t>
    </dgm:pt>
    <dgm:pt modelId="{8BEF8937-F7C7-4EAB-BCE2-3BD8EF37F888}" type="pres">
      <dgm:prSet presAssocID="{5F914B33-1FA3-4E3C-9800-1DFB3A3786F5}" presName="hSp" presStyleCnt="0"/>
      <dgm:spPr/>
      <dgm:t>
        <a:bodyPr/>
        <a:lstStyle/>
        <a:p>
          <a:endParaRPr lang="en-US"/>
        </a:p>
      </dgm:t>
    </dgm:pt>
    <dgm:pt modelId="{D325C8F1-3410-442E-A6C3-563AF91D1A42}" type="pres">
      <dgm:prSet presAssocID="{5F914B33-1FA3-4E3C-9800-1DFB3A3786F5}" presName="vProcSp" presStyleCnt="0"/>
      <dgm:spPr/>
      <dgm:t>
        <a:bodyPr/>
        <a:lstStyle/>
        <a:p>
          <a:endParaRPr lang="en-US"/>
        </a:p>
      </dgm:t>
    </dgm:pt>
    <dgm:pt modelId="{775B29D5-D728-4882-8AEE-AA135630E746}" type="pres">
      <dgm:prSet presAssocID="{5F914B33-1FA3-4E3C-9800-1DFB3A3786F5}" presName="vSp1" presStyleCnt="0"/>
      <dgm:spPr/>
      <dgm:t>
        <a:bodyPr/>
        <a:lstStyle/>
        <a:p>
          <a:endParaRPr lang="en-US"/>
        </a:p>
      </dgm:t>
    </dgm:pt>
    <dgm:pt modelId="{60B9BE92-737D-4659-A8BE-C0975314E9C3}" type="pres">
      <dgm:prSet presAssocID="{5F914B33-1FA3-4E3C-9800-1DFB3A3786F5}" presName="simulatedConn" presStyleLbl="solidFgAcc1" presStyleIdx="2" presStyleCnt="3" custLinFactY="172137" custLinFactNeighborX="-30420" custLinFactNeighborY="200000"/>
      <dgm:spPr/>
      <dgm:t>
        <a:bodyPr/>
        <a:lstStyle/>
        <a:p>
          <a:endParaRPr lang="en-US"/>
        </a:p>
      </dgm:t>
    </dgm:pt>
    <dgm:pt modelId="{9C6D84E1-625D-42A7-A106-021379E3DE77}" type="pres">
      <dgm:prSet presAssocID="{5F914B33-1FA3-4E3C-9800-1DFB3A3786F5}" presName="vSp2" presStyleCnt="0"/>
      <dgm:spPr/>
      <dgm:t>
        <a:bodyPr/>
        <a:lstStyle/>
        <a:p>
          <a:endParaRPr lang="en-US"/>
        </a:p>
      </dgm:t>
    </dgm:pt>
    <dgm:pt modelId="{54B0B646-65C4-4FBD-8DAF-8033458C4CD9}" type="pres">
      <dgm:prSet presAssocID="{5F914B33-1FA3-4E3C-9800-1DFB3A3786F5}" presName="sibTrans" presStyleCnt="0"/>
      <dgm:spPr/>
      <dgm:t>
        <a:bodyPr/>
        <a:lstStyle/>
        <a:p>
          <a:endParaRPr lang="en-US"/>
        </a:p>
      </dgm:t>
    </dgm:pt>
    <dgm:pt modelId="{852CED39-15ED-4789-8E77-656F32CC4A90}" type="pres">
      <dgm:prSet presAssocID="{182FD4F2-E4F8-4C5B-9CEC-18B8EB9AFDAD}" presName="compositeNode" presStyleCnt="0">
        <dgm:presLayoutVars>
          <dgm:bulletEnabled val="1"/>
        </dgm:presLayoutVars>
      </dgm:prSet>
      <dgm:spPr/>
      <dgm:t>
        <a:bodyPr/>
        <a:lstStyle/>
        <a:p>
          <a:endParaRPr lang="en-US"/>
        </a:p>
      </dgm:t>
    </dgm:pt>
    <dgm:pt modelId="{9E50F859-9B18-402E-94A7-8BECAD65F9D4}" type="pres">
      <dgm:prSet presAssocID="{182FD4F2-E4F8-4C5B-9CEC-18B8EB9AFDAD}" presName="bgRect" presStyleLbl="node1" presStyleIdx="3" presStyleCnt="4" custScaleY="145342" custLinFactNeighborX="-9954" custLinFactNeighborY="316"/>
      <dgm:spPr/>
      <dgm:t>
        <a:bodyPr/>
        <a:lstStyle/>
        <a:p>
          <a:endParaRPr lang="en-US"/>
        </a:p>
      </dgm:t>
    </dgm:pt>
    <dgm:pt modelId="{A0CAAA91-CCFA-4820-B7C5-071377BE7865}" type="pres">
      <dgm:prSet presAssocID="{182FD4F2-E4F8-4C5B-9CEC-18B8EB9AFDAD}" presName="parentNode" presStyleLbl="node1" presStyleIdx="3" presStyleCnt="4">
        <dgm:presLayoutVars>
          <dgm:chMax val="0"/>
          <dgm:bulletEnabled val="1"/>
        </dgm:presLayoutVars>
      </dgm:prSet>
      <dgm:spPr/>
      <dgm:t>
        <a:bodyPr/>
        <a:lstStyle/>
        <a:p>
          <a:endParaRPr lang="en-US"/>
        </a:p>
      </dgm:t>
    </dgm:pt>
    <dgm:pt modelId="{B4627E20-3D60-4B5E-81FE-5566C4C3043F}" type="pres">
      <dgm:prSet presAssocID="{182FD4F2-E4F8-4C5B-9CEC-18B8EB9AFDAD}" presName="childNode" presStyleLbl="node1" presStyleIdx="3" presStyleCnt="4">
        <dgm:presLayoutVars>
          <dgm:bulletEnabled val="1"/>
        </dgm:presLayoutVars>
      </dgm:prSet>
      <dgm:spPr/>
      <dgm:t>
        <a:bodyPr/>
        <a:lstStyle/>
        <a:p>
          <a:endParaRPr lang="en-US"/>
        </a:p>
      </dgm:t>
    </dgm:pt>
  </dgm:ptLst>
  <dgm:cxnLst>
    <dgm:cxn modelId="{47BD1055-1B17-47CC-9307-7D79E8500397}" type="presOf" srcId="{182FD4F2-E4F8-4C5B-9CEC-18B8EB9AFDAD}" destId="{A0CAAA91-CCFA-4820-B7C5-071377BE7865}" srcOrd="1" destOrd="0" presId="urn:microsoft.com/office/officeart/2005/8/layout/hProcess7"/>
    <dgm:cxn modelId="{612BF7BB-54A4-40DB-A1FC-49081CB41BC0}" type="presOf" srcId="{A039748C-8BDA-4E7F-BD80-9B77503D1315}" destId="{B4627E20-3D60-4B5E-81FE-5566C4C3043F}" srcOrd="0" destOrd="0" presId="urn:microsoft.com/office/officeart/2005/8/layout/hProcess7"/>
    <dgm:cxn modelId="{8BC08345-B80D-4A66-839C-674CBA977526}" srcId="{2D5ECB4A-97EA-4BE4-8E05-566F3E6DBF3E}" destId="{2EBB6304-DB3E-4AEA-9A09-D485E60891A3}" srcOrd="1" destOrd="0" parTransId="{C9CE9432-0E68-4F7C-9766-C5AD94532DA2}" sibTransId="{95FC167E-5D94-47BF-B830-DE7724CF5C11}"/>
    <dgm:cxn modelId="{F64EB400-0092-4E8B-9BFB-530A7B76E19F}" srcId="{9EC65206-40EA-46C7-854B-6AEB2BECFD0A}" destId="{B5C10CA3-0C87-401E-B40B-6EB217094CBB}" srcOrd="0" destOrd="0" parTransId="{7845EA0C-9295-44B8-AEAE-9BD70B4335A5}" sibTransId="{03805C68-A1A2-4223-A7FD-68090A49CB17}"/>
    <dgm:cxn modelId="{B4F856A5-FBDB-4AAA-98AA-D1C15D98FBD2}" srcId="{B5B661F0-E490-4D1D-B8B4-05F7756A2929}" destId="{A775F9AC-ACAB-41F2-96FD-46D89E64C9EE}" srcOrd="0" destOrd="0" parTransId="{C8DE58DA-3278-4E03-8BDE-1638BA69C794}" sibTransId="{2C395B33-BE60-4AB2-9F71-344161F1735D}"/>
    <dgm:cxn modelId="{6A6732B2-C204-41D9-9E2D-8441B53E4407}" srcId="{182FD4F2-E4F8-4C5B-9CEC-18B8EB9AFDAD}" destId="{A039748C-8BDA-4E7F-BD80-9B77503D1315}" srcOrd="0" destOrd="0" parTransId="{F9184E15-4E6F-49F5-9AF0-4B34FE25662C}" sibTransId="{F0C2B345-31B8-48C8-A1DB-CC38DF6422B0}"/>
    <dgm:cxn modelId="{B8B39F7D-DEE8-4006-B35B-7B48D2C3B838}" type="presOf" srcId="{50FEECFA-56AA-4B02-8792-CA1E87646590}" destId="{203E47AD-BC8E-4A29-99EE-53B7880A674A}" srcOrd="0" destOrd="4" presId="urn:microsoft.com/office/officeart/2005/8/layout/hProcess7"/>
    <dgm:cxn modelId="{134725B0-0D03-4F26-B96C-F861FEA9C752}" srcId="{182FD4F2-E4F8-4C5B-9CEC-18B8EB9AFDAD}" destId="{E3472AA3-772D-49B4-8490-BBD937D9C049}" srcOrd="3" destOrd="0" parTransId="{BC9F0BD6-1887-40DB-8A78-634ABD70CBC1}" sibTransId="{BDFE0C3E-6512-4862-8BFF-234F497D9ED9}"/>
    <dgm:cxn modelId="{F1FED5EF-47B0-463D-BD76-8BB5FCC376AE}" type="presOf" srcId="{2F03B5EF-4E78-4ABD-AB24-0A5C8675B0AE}" destId="{203E47AD-BC8E-4A29-99EE-53B7880A674A}" srcOrd="0" destOrd="2" presId="urn:microsoft.com/office/officeart/2005/8/layout/hProcess7"/>
    <dgm:cxn modelId="{41AC8CAD-4E03-4DAC-AF1A-5F5ACA2FC1FD}" type="presOf" srcId="{A775F9AC-ACAB-41F2-96FD-46D89E64C9EE}" destId="{1E908B3F-B34E-4266-968A-18B4FEFE7449}" srcOrd="0" destOrd="0" presId="urn:microsoft.com/office/officeart/2005/8/layout/hProcess7"/>
    <dgm:cxn modelId="{27493770-3457-4E99-A232-06EF0F0CFEFD}" srcId="{2D5ECB4A-97EA-4BE4-8E05-566F3E6DBF3E}" destId="{B5B661F0-E490-4D1D-B8B4-05F7756A2929}" srcOrd="0" destOrd="0" parTransId="{81370BB4-7593-4597-9A65-D56F1A483C50}" sibTransId="{51D3398F-665C-442F-A62F-CFE2B8865C97}"/>
    <dgm:cxn modelId="{4F98F4F2-759E-4FCD-89FC-DC62A104313E}" type="presOf" srcId="{8FFB0414-C529-45DA-9E00-925621A48CB4}" destId="{B4627E20-3D60-4B5E-81FE-5566C4C3043F}" srcOrd="0" destOrd="2" presId="urn:microsoft.com/office/officeart/2005/8/layout/hProcess7"/>
    <dgm:cxn modelId="{BFE82D17-BAE4-4DF5-9DBD-12EBD5FFE5AF}" type="presOf" srcId="{B5C10CA3-0C87-401E-B40B-6EB217094CBB}" destId="{203E47AD-BC8E-4A29-99EE-53B7880A674A}" srcOrd="0" destOrd="0" presId="urn:microsoft.com/office/officeart/2005/8/layout/hProcess7"/>
    <dgm:cxn modelId="{B9059D7F-A95D-4830-9F4D-6428DBBB5A4E}" srcId="{2EBB6304-DB3E-4AEA-9A09-D485E60891A3}" destId="{2C1694F7-FE40-4F48-8D5F-9EFC816D6B40}" srcOrd="0" destOrd="0" parTransId="{70F46B38-CF36-47DB-B147-00A9CD05DB46}" sibTransId="{681BEE43-6629-4603-8EA7-43950F7E8630}"/>
    <dgm:cxn modelId="{4B2FD8A0-35E2-42EA-88D5-8CE836DA7940}" srcId="{B5B661F0-E490-4D1D-B8B4-05F7756A2929}" destId="{34B814D3-0302-47EE-AE86-4835FC9769CA}" srcOrd="1" destOrd="0" parTransId="{73DB353F-FAF1-4A55-B43D-E504DE205905}" sibTransId="{B119202A-1A4F-4176-A0BD-34C720D5F75D}"/>
    <dgm:cxn modelId="{298358EC-36EA-4209-A29A-B00079D86BD5}" srcId="{9EC65206-40EA-46C7-854B-6AEB2BECFD0A}" destId="{0BB9ED66-7E23-43EF-9A58-1D90B01B8D2D}" srcOrd="1" destOrd="0" parTransId="{E08E2A20-8DC0-46D4-83A7-6089E67DB540}" sibTransId="{C8896F2C-44B7-4835-B279-65D5A62B840E}"/>
    <dgm:cxn modelId="{30FEC05D-FD3B-402F-BB78-41200F251FBE}" type="presOf" srcId="{2EBB6304-DB3E-4AEA-9A09-D485E60891A3}" destId="{D56C1196-B3AA-4590-B5BD-85F7EB2FD820}" srcOrd="1" destOrd="0" presId="urn:microsoft.com/office/officeart/2005/8/layout/hProcess7"/>
    <dgm:cxn modelId="{C42E828F-2ADD-4576-BEB3-5D75EF550F41}" type="presOf" srcId="{2D5ECB4A-97EA-4BE4-8E05-566F3E6DBF3E}" destId="{F27EB039-23AE-4587-B4E3-7621449E4622}" srcOrd="0" destOrd="0" presId="urn:microsoft.com/office/officeart/2005/8/layout/hProcess7"/>
    <dgm:cxn modelId="{A424434F-ACF0-4161-B718-BC01E1890AAA}" type="presOf" srcId="{36A8C8C1-DD92-4703-8A22-3F1B362557DA}" destId="{B4627E20-3D60-4B5E-81FE-5566C4C3043F}" srcOrd="0" destOrd="1" presId="urn:microsoft.com/office/officeart/2005/8/layout/hProcess7"/>
    <dgm:cxn modelId="{9C99C49B-D67A-4BF3-845A-D49B2C05C5F7}" srcId="{182FD4F2-E4F8-4C5B-9CEC-18B8EB9AFDAD}" destId="{8FFB0414-C529-45DA-9E00-925621A48CB4}" srcOrd="2" destOrd="0" parTransId="{99D68E43-B538-4DD2-A0CF-77ED0036A311}" sibTransId="{03B0FE7D-7DE7-4E84-B5C6-ED6A0509580E}"/>
    <dgm:cxn modelId="{A7509BBB-FC5E-4C0D-B3C7-8D92B5F5890A}" srcId="{182FD4F2-E4F8-4C5B-9CEC-18B8EB9AFDAD}" destId="{38643E08-9961-4339-AD59-88EE262174C1}" srcOrd="4" destOrd="0" parTransId="{27AC12CF-C86F-4861-9C2E-DF8AB1C56941}" sibTransId="{A1C3D991-B039-4C97-A92C-06622C6E2FAA}"/>
    <dgm:cxn modelId="{F1153AC1-8E1C-439A-98F0-D8B733BEBF4D}" srcId="{9EC65206-40EA-46C7-854B-6AEB2BECFD0A}" destId="{2F03B5EF-4E78-4ABD-AB24-0A5C8675B0AE}" srcOrd="2" destOrd="0" parTransId="{D4D0A893-31CC-44D7-837C-24634915210A}" sibTransId="{57E69623-E60F-444A-84BC-421466586D8E}"/>
    <dgm:cxn modelId="{08C31B76-E07E-45C0-9D78-A48430A840A3}" type="presOf" srcId="{34B814D3-0302-47EE-AE86-4835FC9769CA}" destId="{1E908B3F-B34E-4266-968A-18B4FEFE7449}" srcOrd="0" destOrd="1" presId="urn:microsoft.com/office/officeart/2005/8/layout/hProcess7"/>
    <dgm:cxn modelId="{6C6206C8-F962-4873-B0A8-ADC0A9F4885C}" srcId="{9EC65206-40EA-46C7-854B-6AEB2BECFD0A}" destId="{2E548DFE-EC6A-471E-AC48-FDA46D28B94F}" srcOrd="3" destOrd="0" parTransId="{FCF198DF-B7C2-4A5A-94C5-9182793E5323}" sibTransId="{0CB53F40-BF4C-4E42-9B21-55FCE5321730}"/>
    <dgm:cxn modelId="{0EF6D8A4-F7F7-4203-9F26-10F5A3753A9B}" srcId="{2D5ECB4A-97EA-4BE4-8E05-566F3E6DBF3E}" destId="{9EC65206-40EA-46C7-854B-6AEB2BECFD0A}" srcOrd="2" destOrd="0" parTransId="{F48B029D-1FEB-4D40-958D-8836A584A631}" sibTransId="{5F914B33-1FA3-4E3C-9800-1DFB3A3786F5}"/>
    <dgm:cxn modelId="{1389AE5C-F076-4F8F-8CC8-8CC152581290}" type="presOf" srcId="{AA9FF4E2-49D3-40E7-A2A7-B3CD73516DEE}" destId="{F209CE92-BCA1-47BC-B715-A6E694DFF5EC}" srcOrd="0" destOrd="1" presId="urn:microsoft.com/office/officeart/2005/8/layout/hProcess7"/>
    <dgm:cxn modelId="{A7ED1BDC-B3A6-420C-95D0-674AF33350AE}" type="presOf" srcId="{9EC65206-40EA-46C7-854B-6AEB2BECFD0A}" destId="{5B0F6842-2E0D-456B-A25C-D383A6F46F5F}" srcOrd="1" destOrd="0" presId="urn:microsoft.com/office/officeart/2005/8/layout/hProcess7"/>
    <dgm:cxn modelId="{BBDD1638-C816-4D29-B00E-7CE38AC9B1CE}" type="presOf" srcId="{0BB9ED66-7E23-43EF-9A58-1D90B01B8D2D}" destId="{203E47AD-BC8E-4A29-99EE-53B7880A674A}" srcOrd="0" destOrd="1" presId="urn:microsoft.com/office/officeart/2005/8/layout/hProcess7"/>
    <dgm:cxn modelId="{41EAB25C-9328-4015-9B67-8605A4285DF0}" type="presOf" srcId="{E3472AA3-772D-49B4-8490-BBD937D9C049}" destId="{B4627E20-3D60-4B5E-81FE-5566C4C3043F}" srcOrd="0" destOrd="3" presId="urn:microsoft.com/office/officeart/2005/8/layout/hProcess7"/>
    <dgm:cxn modelId="{BB235E6B-E85A-40C2-B492-C4314899FBF9}" type="presOf" srcId="{2C1694F7-FE40-4F48-8D5F-9EFC816D6B40}" destId="{F209CE92-BCA1-47BC-B715-A6E694DFF5EC}" srcOrd="0" destOrd="0" presId="urn:microsoft.com/office/officeart/2005/8/layout/hProcess7"/>
    <dgm:cxn modelId="{EDC48DFE-F21C-485F-811C-876E2D4DA192}" srcId="{9EC65206-40EA-46C7-854B-6AEB2BECFD0A}" destId="{50FEECFA-56AA-4B02-8792-CA1E87646590}" srcOrd="4" destOrd="0" parTransId="{628E8622-D109-492C-87BE-BC7F14870D9D}" sibTransId="{CD973F27-CDC5-490B-828B-02E1293441CE}"/>
    <dgm:cxn modelId="{8836CDE0-9627-436C-9CBA-4F8DA36393C8}" type="presOf" srcId="{2E548DFE-EC6A-471E-AC48-FDA46D28B94F}" destId="{203E47AD-BC8E-4A29-99EE-53B7880A674A}" srcOrd="0" destOrd="3" presId="urn:microsoft.com/office/officeart/2005/8/layout/hProcess7"/>
    <dgm:cxn modelId="{1A53E5A3-2DB9-4818-949D-E841DF50080A}" type="presOf" srcId="{2EBB6304-DB3E-4AEA-9A09-D485E60891A3}" destId="{6E79A50F-355E-4EF0-B18B-637AC483C354}" srcOrd="0" destOrd="0" presId="urn:microsoft.com/office/officeart/2005/8/layout/hProcess7"/>
    <dgm:cxn modelId="{F7007437-5E07-4CDD-B7C1-17F021351B5F}" type="presOf" srcId="{B5B661F0-E490-4D1D-B8B4-05F7756A2929}" destId="{4B7D8A80-A1FD-4B78-813A-AF4AF4FF4103}" srcOrd="1" destOrd="0" presId="urn:microsoft.com/office/officeart/2005/8/layout/hProcess7"/>
    <dgm:cxn modelId="{191274AF-AE6A-486E-9B68-F53F46E14D2D}" srcId="{2D5ECB4A-97EA-4BE4-8E05-566F3E6DBF3E}" destId="{182FD4F2-E4F8-4C5B-9CEC-18B8EB9AFDAD}" srcOrd="3" destOrd="0" parTransId="{0A6F931D-9A30-4B18-B452-4B5096C2A5E2}" sibTransId="{6BBC088D-6FF1-4D95-815D-415638A2A72C}"/>
    <dgm:cxn modelId="{48EF7CD8-DA9D-4C89-92BD-9F9AEEE1DD3A}" type="presOf" srcId="{9EC65206-40EA-46C7-854B-6AEB2BECFD0A}" destId="{F95936CB-E052-4DB0-B0C1-E679C4F46138}" srcOrd="0" destOrd="0" presId="urn:microsoft.com/office/officeart/2005/8/layout/hProcess7"/>
    <dgm:cxn modelId="{974DABD6-38C8-407A-8431-A209E3E0D98A}" type="presOf" srcId="{182FD4F2-E4F8-4C5B-9CEC-18B8EB9AFDAD}" destId="{9E50F859-9B18-402E-94A7-8BECAD65F9D4}" srcOrd="0" destOrd="0" presId="urn:microsoft.com/office/officeart/2005/8/layout/hProcess7"/>
    <dgm:cxn modelId="{29A1266C-13D3-40EB-91BC-8D8627DE2C73}" srcId="{2EBB6304-DB3E-4AEA-9A09-D485E60891A3}" destId="{AA9FF4E2-49D3-40E7-A2A7-B3CD73516DEE}" srcOrd="1" destOrd="0" parTransId="{0A070D6A-D1B8-4ADC-AF66-93C86D49A5E3}" sibTransId="{846957D3-76F3-47FE-B768-3235FD10B342}"/>
    <dgm:cxn modelId="{58C85912-981D-4313-B35F-F78FC46CD2F1}" type="presOf" srcId="{B5B661F0-E490-4D1D-B8B4-05F7756A2929}" destId="{2EA4871A-18C3-4ED9-962F-6C1F0FB5C114}" srcOrd="0" destOrd="0" presId="urn:microsoft.com/office/officeart/2005/8/layout/hProcess7"/>
    <dgm:cxn modelId="{8D4719C5-35A4-4C00-9F2F-0E8440CA1155}" type="presOf" srcId="{38643E08-9961-4339-AD59-88EE262174C1}" destId="{B4627E20-3D60-4B5E-81FE-5566C4C3043F}" srcOrd="0" destOrd="4" presId="urn:microsoft.com/office/officeart/2005/8/layout/hProcess7"/>
    <dgm:cxn modelId="{53096602-B72C-4224-AB91-1F16FC1FADC0}" srcId="{182FD4F2-E4F8-4C5B-9CEC-18B8EB9AFDAD}" destId="{36A8C8C1-DD92-4703-8A22-3F1B362557DA}" srcOrd="1" destOrd="0" parTransId="{B723A40A-5736-4615-BD06-466AF5026939}" sibTransId="{EEEFE934-D947-4D25-B47C-C2CFAD25B040}"/>
    <dgm:cxn modelId="{E59BA017-86D9-4A3C-B267-462EEB2B0F35}" type="presParOf" srcId="{F27EB039-23AE-4587-B4E3-7621449E4622}" destId="{742F11A5-6171-4716-951B-B008AEC7DAB9}" srcOrd="0" destOrd="0" presId="urn:microsoft.com/office/officeart/2005/8/layout/hProcess7"/>
    <dgm:cxn modelId="{3B421CB3-76E5-4F5C-B6BD-B54532C30339}" type="presParOf" srcId="{742F11A5-6171-4716-951B-B008AEC7DAB9}" destId="{2EA4871A-18C3-4ED9-962F-6C1F0FB5C114}" srcOrd="0" destOrd="0" presId="urn:microsoft.com/office/officeart/2005/8/layout/hProcess7"/>
    <dgm:cxn modelId="{F8C80C66-90D9-45DC-BBE3-76C8A5B8B3BC}" type="presParOf" srcId="{742F11A5-6171-4716-951B-B008AEC7DAB9}" destId="{4B7D8A80-A1FD-4B78-813A-AF4AF4FF4103}" srcOrd="1" destOrd="0" presId="urn:microsoft.com/office/officeart/2005/8/layout/hProcess7"/>
    <dgm:cxn modelId="{3581FAA1-DE45-4108-9D1B-08B262EA7BBA}" type="presParOf" srcId="{742F11A5-6171-4716-951B-B008AEC7DAB9}" destId="{1E908B3F-B34E-4266-968A-18B4FEFE7449}" srcOrd="2" destOrd="0" presId="urn:microsoft.com/office/officeart/2005/8/layout/hProcess7"/>
    <dgm:cxn modelId="{EF7E6BC5-B76C-4D52-BA19-30DCEA7B7570}" type="presParOf" srcId="{F27EB039-23AE-4587-B4E3-7621449E4622}" destId="{6D892A0B-7577-4CD9-BDE2-3A62E2160BBF}" srcOrd="1" destOrd="0" presId="urn:microsoft.com/office/officeart/2005/8/layout/hProcess7"/>
    <dgm:cxn modelId="{69D2D9C3-85E3-4D49-870A-D2C17D8B9BE3}" type="presParOf" srcId="{F27EB039-23AE-4587-B4E3-7621449E4622}" destId="{3E7ABBC9-9C83-4940-9C39-E9290A33409C}" srcOrd="2" destOrd="0" presId="urn:microsoft.com/office/officeart/2005/8/layout/hProcess7"/>
    <dgm:cxn modelId="{34249227-5FE1-49FD-9207-7796E113F78C}" type="presParOf" srcId="{3E7ABBC9-9C83-4940-9C39-E9290A33409C}" destId="{66C8636B-34D6-4CE2-9C95-473B660C4DFA}" srcOrd="0" destOrd="0" presId="urn:microsoft.com/office/officeart/2005/8/layout/hProcess7"/>
    <dgm:cxn modelId="{2083FBE1-C99E-46B0-BA3E-DA0C892927E7}" type="presParOf" srcId="{3E7ABBC9-9C83-4940-9C39-E9290A33409C}" destId="{2FCEBD89-803E-4FA8-B54E-C1C277F4001E}" srcOrd="1" destOrd="0" presId="urn:microsoft.com/office/officeart/2005/8/layout/hProcess7"/>
    <dgm:cxn modelId="{D9C98596-767C-4C7D-A682-80C4E6CE4052}" type="presParOf" srcId="{3E7ABBC9-9C83-4940-9C39-E9290A33409C}" destId="{DABBCBCC-ED4C-4E42-B840-DEE0EF9AC4AF}" srcOrd="2" destOrd="0" presId="urn:microsoft.com/office/officeart/2005/8/layout/hProcess7"/>
    <dgm:cxn modelId="{BA22B349-D086-40B6-B785-EBDCD54BA721}" type="presParOf" srcId="{F27EB039-23AE-4587-B4E3-7621449E4622}" destId="{E68E0EC7-DEAE-4D16-904C-3CA784C877EF}" srcOrd="3" destOrd="0" presId="urn:microsoft.com/office/officeart/2005/8/layout/hProcess7"/>
    <dgm:cxn modelId="{BF36AF63-EEFE-4203-8747-1E6C45AD9C10}" type="presParOf" srcId="{F27EB039-23AE-4587-B4E3-7621449E4622}" destId="{69323C6F-F510-4784-8CBF-F0713973BB84}" srcOrd="4" destOrd="0" presId="urn:microsoft.com/office/officeart/2005/8/layout/hProcess7"/>
    <dgm:cxn modelId="{126EC2AE-5BAE-4D23-BFFA-55825E1F8A64}" type="presParOf" srcId="{69323C6F-F510-4784-8CBF-F0713973BB84}" destId="{6E79A50F-355E-4EF0-B18B-637AC483C354}" srcOrd="0" destOrd="0" presId="urn:microsoft.com/office/officeart/2005/8/layout/hProcess7"/>
    <dgm:cxn modelId="{17178C60-3D68-4F76-8D5F-D1026535A842}" type="presParOf" srcId="{69323C6F-F510-4784-8CBF-F0713973BB84}" destId="{D56C1196-B3AA-4590-B5BD-85F7EB2FD820}" srcOrd="1" destOrd="0" presId="urn:microsoft.com/office/officeart/2005/8/layout/hProcess7"/>
    <dgm:cxn modelId="{ECE01886-7C34-4AF7-99A0-D923C9020ACB}" type="presParOf" srcId="{69323C6F-F510-4784-8CBF-F0713973BB84}" destId="{F209CE92-BCA1-47BC-B715-A6E694DFF5EC}" srcOrd="2" destOrd="0" presId="urn:microsoft.com/office/officeart/2005/8/layout/hProcess7"/>
    <dgm:cxn modelId="{0E999737-9A3E-486B-AC7D-E94DD6F1A588}" type="presParOf" srcId="{F27EB039-23AE-4587-B4E3-7621449E4622}" destId="{1693A3DE-7E2D-4367-A513-0D4A21EF2233}" srcOrd="5" destOrd="0" presId="urn:microsoft.com/office/officeart/2005/8/layout/hProcess7"/>
    <dgm:cxn modelId="{99059DE6-C9D2-4FCB-8ED1-73DBAC3D15ED}" type="presParOf" srcId="{F27EB039-23AE-4587-B4E3-7621449E4622}" destId="{5B89F39F-E546-43B7-8A6B-C0CDBBC48C9A}" srcOrd="6" destOrd="0" presId="urn:microsoft.com/office/officeart/2005/8/layout/hProcess7"/>
    <dgm:cxn modelId="{4010C08E-917B-4FA3-B58F-107077C6F5D5}" type="presParOf" srcId="{5B89F39F-E546-43B7-8A6B-C0CDBBC48C9A}" destId="{AD322E01-32BF-448E-AE98-2846CB2BDDE2}" srcOrd="0" destOrd="0" presId="urn:microsoft.com/office/officeart/2005/8/layout/hProcess7"/>
    <dgm:cxn modelId="{FE4290F1-68B0-42BC-9837-55A643F9739F}" type="presParOf" srcId="{5B89F39F-E546-43B7-8A6B-C0CDBBC48C9A}" destId="{BEFFED61-16F3-4FC5-BE37-C648E2DC1146}" srcOrd="1" destOrd="0" presId="urn:microsoft.com/office/officeart/2005/8/layout/hProcess7"/>
    <dgm:cxn modelId="{BE94C1D9-B8A8-419A-9823-E7544A171FAF}" type="presParOf" srcId="{5B89F39F-E546-43B7-8A6B-C0CDBBC48C9A}" destId="{36C351C9-A300-4DA3-A425-BACD85DDFB98}" srcOrd="2" destOrd="0" presId="urn:microsoft.com/office/officeart/2005/8/layout/hProcess7"/>
    <dgm:cxn modelId="{B07C7BE1-F1CE-42EB-90FE-450F2D253452}" type="presParOf" srcId="{F27EB039-23AE-4587-B4E3-7621449E4622}" destId="{2A80AAF0-4E04-41CB-B8DF-0461AA2B0B01}" srcOrd="7" destOrd="0" presId="urn:microsoft.com/office/officeart/2005/8/layout/hProcess7"/>
    <dgm:cxn modelId="{8B7AA186-F6A9-4904-A7F2-4BB908EC838B}" type="presParOf" srcId="{F27EB039-23AE-4587-B4E3-7621449E4622}" destId="{749036DB-8A49-44BA-B4F7-B0867BD45B23}" srcOrd="8" destOrd="0" presId="urn:microsoft.com/office/officeart/2005/8/layout/hProcess7"/>
    <dgm:cxn modelId="{B0827360-43F7-40E4-A8EF-606C52512D3F}" type="presParOf" srcId="{749036DB-8A49-44BA-B4F7-B0867BD45B23}" destId="{F95936CB-E052-4DB0-B0C1-E679C4F46138}" srcOrd="0" destOrd="0" presId="urn:microsoft.com/office/officeart/2005/8/layout/hProcess7"/>
    <dgm:cxn modelId="{81A7AA03-7866-4C16-A328-3647336795B6}" type="presParOf" srcId="{749036DB-8A49-44BA-B4F7-B0867BD45B23}" destId="{5B0F6842-2E0D-456B-A25C-D383A6F46F5F}" srcOrd="1" destOrd="0" presId="urn:microsoft.com/office/officeart/2005/8/layout/hProcess7"/>
    <dgm:cxn modelId="{1CFAC047-F1FE-486C-A8EB-317886611B73}" type="presParOf" srcId="{749036DB-8A49-44BA-B4F7-B0867BD45B23}" destId="{203E47AD-BC8E-4A29-99EE-53B7880A674A}" srcOrd="2" destOrd="0" presId="urn:microsoft.com/office/officeart/2005/8/layout/hProcess7"/>
    <dgm:cxn modelId="{D60D16D6-0C1B-4F92-97E9-D8D06A4B753D}" type="presParOf" srcId="{F27EB039-23AE-4587-B4E3-7621449E4622}" destId="{8BEF8937-F7C7-4EAB-BCE2-3BD8EF37F888}" srcOrd="9" destOrd="0" presId="urn:microsoft.com/office/officeart/2005/8/layout/hProcess7"/>
    <dgm:cxn modelId="{4626174A-2C81-4021-A758-81D85CB07E44}" type="presParOf" srcId="{F27EB039-23AE-4587-B4E3-7621449E4622}" destId="{D325C8F1-3410-442E-A6C3-563AF91D1A42}" srcOrd="10" destOrd="0" presId="urn:microsoft.com/office/officeart/2005/8/layout/hProcess7"/>
    <dgm:cxn modelId="{5D1D2015-9803-4317-84EC-454C2EE933E8}" type="presParOf" srcId="{D325C8F1-3410-442E-A6C3-563AF91D1A42}" destId="{775B29D5-D728-4882-8AEE-AA135630E746}" srcOrd="0" destOrd="0" presId="urn:microsoft.com/office/officeart/2005/8/layout/hProcess7"/>
    <dgm:cxn modelId="{DC72C583-5A7B-46D0-B436-4BAA0A96864D}" type="presParOf" srcId="{D325C8F1-3410-442E-A6C3-563AF91D1A42}" destId="{60B9BE92-737D-4659-A8BE-C0975314E9C3}" srcOrd="1" destOrd="0" presId="urn:microsoft.com/office/officeart/2005/8/layout/hProcess7"/>
    <dgm:cxn modelId="{5207BCC9-DE04-4996-BB34-C95F80767F18}" type="presParOf" srcId="{D325C8F1-3410-442E-A6C3-563AF91D1A42}" destId="{9C6D84E1-625D-42A7-A106-021379E3DE77}" srcOrd="2" destOrd="0" presId="urn:microsoft.com/office/officeart/2005/8/layout/hProcess7"/>
    <dgm:cxn modelId="{8E7C279D-8A1F-487E-9471-EC0589FA9506}" type="presParOf" srcId="{F27EB039-23AE-4587-B4E3-7621449E4622}" destId="{54B0B646-65C4-4FBD-8DAF-8033458C4CD9}" srcOrd="11" destOrd="0" presId="urn:microsoft.com/office/officeart/2005/8/layout/hProcess7"/>
    <dgm:cxn modelId="{B9D7CC19-D412-4E3D-87F9-C29D3F34BCB6}" type="presParOf" srcId="{F27EB039-23AE-4587-B4E3-7621449E4622}" destId="{852CED39-15ED-4789-8E77-656F32CC4A90}" srcOrd="12" destOrd="0" presId="urn:microsoft.com/office/officeart/2005/8/layout/hProcess7"/>
    <dgm:cxn modelId="{32EA3FA2-C448-4F0B-B728-8362AAD0D7E2}" type="presParOf" srcId="{852CED39-15ED-4789-8E77-656F32CC4A90}" destId="{9E50F859-9B18-402E-94A7-8BECAD65F9D4}" srcOrd="0" destOrd="0" presId="urn:microsoft.com/office/officeart/2005/8/layout/hProcess7"/>
    <dgm:cxn modelId="{78E0C1C8-B371-48EF-97E0-B1739A59F776}" type="presParOf" srcId="{852CED39-15ED-4789-8E77-656F32CC4A90}" destId="{A0CAAA91-CCFA-4820-B7C5-071377BE7865}" srcOrd="1" destOrd="0" presId="urn:microsoft.com/office/officeart/2005/8/layout/hProcess7"/>
    <dgm:cxn modelId="{8E871CFD-BBED-46C3-9571-C9C9D00A5879}" type="presParOf" srcId="{852CED39-15ED-4789-8E77-656F32CC4A90}" destId="{B4627E20-3D60-4B5E-81FE-5566C4C3043F}" srcOrd="2" destOrd="0" presId="urn:microsoft.com/office/officeart/2005/8/layout/hProcess7"/>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A4871A-18C3-4ED9-962F-6C1F0FB5C114}">
      <dsp:nvSpPr>
        <dsp:cNvPr id="0" name=""/>
        <dsp:cNvSpPr/>
      </dsp:nvSpPr>
      <dsp:spPr>
        <a:xfrm>
          <a:off x="0" y="-11505"/>
          <a:ext cx="1891865" cy="3299610"/>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n-US" sz="1800" b="1" kern="1200" dirty="0" smtClean="0"/>
            <a:t>FIRST THINGS FIRST</a:t>
          </a:r>
          <a:endParaRPr lang="en-US" sz="1800" b="1" kern="1200" dirty="0"/>
        </a:p>
      </dsp:txBody>
      <dsp:txXfrm rot="16200000">
        <a:off x="-1163653" y="1152148"/>
        <a:ext cx="2705680" cy="378373"/>
      </dsp:txXfrm>
    </dsp:sp>
    <dsp:sp modelId="{1E908B3F-B34E-4266-968A-18B4FEFE7449}">
      <dsp:nvSpPr>
        <dsp:cNvPr id="0" name=""/>
        <dsp:cNvSpPr/>
      </dsp:nvSpPr>
      <dsp:spPr>
        <a:xfrm>
          <a:off x="378373"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Getting Ready? First Things First</a:t>
          </a:r>
          <a:endParaRPr lang="en-US" sz="1600" b="1" kern="1200" dirty="0"/>
        </a:p>
        <a:p>
          <a:pPr lvl="0" algn="l" defTabSz="711200">
            <a:lnSpc>
              <a:spcPct val="90000"/>
            </a:lnSpc>
            <a:spcBef>
              <a:spcPct val="0"/>
            </a:spcBef>
            <a:spcAft>
              <a:spcPct val="35000"/>
            </a:spcAft>
          </a:pPr>
          <a:r>
            <a:rPr lang="en-US" altLang="ko-KR" sz="1600" b="1" kern="1200" dirty="0" smtClean="0"/>
            <a:t>No Other Gods Before Me</a:t>
          </a:r>
          <a:endParaRPr lang="en-US" sz="16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altLang="ko-KR" sz="1600" b="1" kern="1200" dirty="0" smtClean="0"/>
            <a:t>Dying To Self</a:t>
          </a:r>
          <a:endParaRPr lang="en-US" sz="1600" b="1" kern="1200" dirty="0"/>
        </a:p>
      </dsp:txBody>
      <dsp:txXfrm>
        <a:off x="378373" y="-11505"/>
        <a:ext cx="1409440" cy="3299610"/>
      </dsp:txXfrm>
    </dsp:sp>
    <dsp:sp modelId="{6E79A50F-355E-4EF0-B18B-637AC483C354}">
      <dsp:nvSpPr>
        <dsp:cNvPr id="0" name=""/>
        <dsp:cNvSpPr/>
      </dsp:nvSpPr>
      <dsp:spPr>
        <a:xfrm>
          <a:off x="1923067" y="-11505"/>
          <a:ext cx="1891865" cy="3299610"/>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n-US" sz="1800" b="1" kern="1200" dirty="0" smtClean="0"/>
            <a:t>SOLA  SCRIPTURA</a:t>
          </a:r>
          <a:endParaRPr lang="en-US" sz="1800" b="1" kern="1200" dirty="0"/>
        </a:p>
      </dsp:txBody>
      <dsp:txXfrm rot="16200000">
        <a:off x="759413" y="1152148"/>
        <a:ext cx="2705680" cy="378373"/>
      </dsp:txXfrm>
    </dsp:sp>
    <dsp:sp modelId="{2FCEBD89-803E-4FA8-B54E-C1C277F4001E}">
      <dsp:nvSpPr>
        <dsp:cNvPr id="0" name=""/>
        <dsp:cNvSpPr/>
      </dsp:nvSpPr>
      <dsp:spPr>
        <a:xfrm rot="5400000">
          <a:off x="1898234" y="2662217"/>
          <a:ext cx="333451" cy="283779"/>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09CE92-BCA1-47BC-B715-A6E694DFF5EC}">
      <dsp:nvSpPr>
        <dsp:cNvPr id="0" name=""/>
        <dsp:cNvSpPr/>
      </dsp:nvSpPr>
      <dsp:spPr>
        <a:xfrm>
          <a:off x="2301440"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altLang="ko-KR" sz="1600" b="1" kern="1200" dirty="0" smtClean="0"/>
            <a:t>God’s Word IS TRUTH</a:t>
          </a:r>
          <a:endParaRPr lang="en-US" sz="16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altLang="ko-KR" sz="1600" b="1" kern="1200" dirty="0" smtClean="0"/>
            <a:t>You Can Trust The Bible– </a:t>
          </a:r>
          <a:endParaRPr lang="en-US" sz="1600" b="1" kern="1200" dirty="0"/>
        </a:p>
        <a:p>
          <a:pPr lvl="0" algn="l" defTabSz="711200">
            <a:lnSpc>
              <a:spcPct val="90000"/>
            </a:lnSpc>
            <a:spcBef>
              <a:spcPct val="0"/>
            </a:spcBef>
            <a:spcAft>
              <a:spcPct val="35000"/>
            </a:spcAft>
          </a:pPr>
          <a:r>
            <a:rPr lang="en-US" altLang="ko-KR" sz="1600" b="1" kern="1200" dirty="0" smtClean="0"/>
            <a:t>All Of It!</a:t>
          </a:r>
          <a:endParaRPr lang="en-US" sz="16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altLang="ko-KR" sz="1600" b="1" kern="1200" dirty="0" smtClean="0"/>
            <a:t>PS. No Tampering Allowed</a:t>
          </a:r>
          <a:endParaRPr lang="en-US" sz="1600" b="1" kern="1200" dirty="0"/>
        </a:p>
      </dsp:txBody>
      <dsp:txXfrm>
        <a:off x="2301440" y="-11505"/>
        <a:ext cx="1409440" cy="3299610"/>
      </dsp:txXfrm>
    </dsp:sp>
    <dsp:sp modelId="{F95936CB-E052-4DB0-B0C1-E679C4F46138}">
      <dsp:nvSpPr>
        <dsp:cNvPr id="0" name=""/>
        <dsp:cNvSpPr/>
      </dsp:nvSpPr>
      <dsp:spPr>
        <a:xfrm>
          <a:off x="3830579" y="-11505"/>
          <a:ext cx="1891865" cy="3299610"/>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57785" bIns="0" numCol="1" spcCol="1270" anchor="t" anchorCtr="0">
          <a:noAutofit/>
        </a:bodyPr>
        <a:lstStyle/>
        <a:p>
          <a:pPr lvl="0" algn="l" defTabSz="577850">
            <a:lnSpc>
              <a:spcPct val="90000"/>
            </a:lnSpc>
            <a:spcBef>
              <a:spcPct val="0"/>
            </a:spcBef>
            <a:spcAft>
              <a:spcPct val="35000"/>
            </a:spcAft>
          </a:pPr>
          <a:r>
            <a:rPr lang="en-US" sz="1300" b="1" kern="1200" dirty="0" smtClean="0"/>
            <a:t>THE THREE ANGELS’ MESSAGE</a:t>
          </a:r>
          <a:endParaRPr lang="en-US" sz="1300" b="1" kern="1200" dirty="0"/>
        </a:p>
      </dsp:txBody>
      <dsp:txXfrm rot="16200000">
        <a:off x="2666925" y="1152148"/>
        <a:ext cx="2705680" cy="378373"/>
      </dsp:txXfrm>
    </dsp:sp>
    <dsp:sp modelId="{BEFFED61-16F3-4FC5-BE37-C648E2DC1146}">
      <dsp:nvSpPr>
        <dsp:cNvPr id="0" name=""/>
        <dsp:cNvSpPr/>
      </dsp:nvSpPr>
      <dsp:spPr>
        <a:xfrm rot="5400000">
          <a:off x="3807479" y="2701481"/>
          <a:ext cx="333451" cy="283779"/>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03E47AD-BC8E-4A29-99EE-53B7880A674A}">
      <dsp:nvSpPr>
        <dsp:cNvPr id="0" name=""/>
        <dsp:cNvSpPr/>
      </dsp:nvSpPr>
      <dsp:spPr>
        <a:xfrm>
          <a:off x="4208952"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GET READY!</a:t>
          </a:r>
          <a:endParaRPr lang="en-US" sz="1600" b="1" kern="1200" dirty="0"/>
        </a:p>
        <a:p>
          <a:pPr lvl="0" algn="l" defTabSz="711200">
            <a:lnSpc>
              <a:spcPct val="90000"/>
            </a:lnSpc>
            <a:spcBef>
              <a:spcPct val="0"/>
            </a:spcBef>
            <a:spcAft>
              <a:spcPct val="35000"/>
            </a:spcAft>
          </a:pPr>
          <a:r>
            <a:rPr lang="en-US" sz="1600" b="1" kern="1200" dirty="0" smtClean="0"/>
            <a:t> </a:t>
          </a:r>
          <a:endParaRPr lang="en-US" sz="1600" b="1" kern="1200" dirty="0"/>
        </a:p>
        <a:p>
          <a:pPr lvl="0" algn="l" defTabSz="711200">
            <a:lnSpc>
              <a:spcPct val="90000"/>
            </a:lnSpc>
            <a:spcBef>
              <a:spcPct val="0"/>
            </a:spcBef>
            <a:spcAft>
              <a:spcPct val="35000"/>
            </a:spcAft>
          </a:pPr>
          <a:r>
            <a:rPr lang="en-US" sz="1600" b="1" kern="1200" dirty="0" smtClean="0"/>
            <a:t>GET READY! </a:t>
          </a:r>
          <a:endParaRPr lang="en-US" sz="16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GET READY!</a:t>
          </a:r>
          <a:endParaRPr lang="en-US" sz="1600" b="1" kern="1200" dirty="0"/>
        </a:p>
        <a:p>
          <a:pPr lvl="0" algn="l" defTabSz="711200">
            <a:lnSpc>
              <a:spcPct val="90000"/>
            </a:lnSpc>
            <a:spcBef>
              <a:spcPct val="0"/>
            </a:spcBef>
            <a:spcAft>
              <a:spcPct val="35000"/>
            </a:spcAft>
          </a:pPr>
          <a:endParaRPr lang="en-US" sz="1600" b="1" kern="1200" dirty="0"/>
        </a:p>
      </dsp:txBody>
      <dsp:txXfrm>
        <a:off x="4208952" y="-11505"/>
        <a:ext cx="1409440" cy="3299610"/>
      </dsp:txXfrm>
    </dsp:sp>
    <dsp:sp modelId="{9E50F859-9B18-402E-94A7-8BECAD65F9D4}">
      <dsp:nvSpPr>
        <dsp:cNvPr id="0" name=""/>
        <dsp:cNvSpPr/>
      </dsp:nvSpPr>
      <dsp:spPr>
        <a:xfrm>
          <a:off x="5689072" y="-11505"/>
          <a:ext cx="1891865" cy="3299610"/>
        </a:xfrm>
        <a:prstGeom prst="roundRect">
          <a:avLst>
            <a:gd name="adj" fmla="val 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lvl="0" algn="l" defTabSz="622300">
            <a:lnSpc>
              <a:spcPct val="90000"/>
            </a:lnSpc>
            <a:spcBef>
              <a:spcPct val="0"/>
            </a:spcBef>
            <a:spcAft>
              <a:spcPct val="35000"/>
            </a:spcAft>
          </a:pPr>
          <a:r>
            <a:rPr lang="en-US" sz="1400" b="1" kern="1200" dirty="0" smtClean="0"/>
            <a:t>READY TO PAY THE PRICE?</a:t>
          </a:r>
          <a:endParaRPr lang="en-US" sz="1400" b="1" kern="1200" dirty="0"/>
        </a:p>
      </dsp:txBody>
      <dsp:txXfrm rot="16200000">
        <a:off x="4525418" y="1152148"/>
        <a:ext cx="2705680" cy="378373"/>
      </dsp:txXfrm>
    </dsp:sp>
    <dsp:sp modelId="{60B9BE92-737D-4659-A8BE-C0975314E9C3}">
      <dsp:nvSpPr>
        <dsp:cNvPr id="0" name=""/>
        <dsp:cNvSpPr/>
      </dsp:nvSpPr>
      <dsp:spPr>
        <a:xfrm rot="5400000">
          <a:off x="5633796" y="2676955"/>
          <a:ext cx="333451" cy="283779"/>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627E20-3D60-4B5E-81FE-5566C4C3043F}">
      <dsp:nvSpPr>
        <dsp:cNvPr id="0" name=""/>
        <dsp:cNvSpPr/>
      </dsp:nvSpPr>
      <dsp:spPr>
        <a:xfrm>
          <a:off x="6067445"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altLang="ko-KR" sz="1600" b="1" kern="1200" dirty="0" smtClean="0"/>
            <a:t>Honesty</a:t>
          </a:r>
          <a:endParaRPr lang="en-US" sz="16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Commitment</a:t>
          </a:r>
          <a:endParaRPr lang="en-US" sz="1600" b="1" kern="1200" dirty="0"/>
        </a:p>
        <a:p>
          <a:pPr lvl="0" algn="l" defTabSz="533400">
            <a:lnSpc>
              <a:spcPct val="90000"/>
            </a:lnSpc>
            <a:spcBef>
              <a:spcPct val="0"/>
            </a:spcBef>
            <a:spcAft>
              <a:spcPct val="35000"/>
            </a:spcAft>
          </a:pPr>
          <a:r>
            <a:rPr lang="en-US" sz="1200" b="1" kern="1200" dirty="0" smtClean="0"/>
            <a:t>(Tithes &amp; Offering)</a:t>
          </a:r>
          <a:endParaRPr lang="en-US" sz="12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smtClean="0"/>
            <a:t>Faithfulness- </a:t>
          </a:r>
          <a:r>
            <a:rPr lang="en-US" sz="1600" b="1" kern="1200" dirty="0" smtClean="0"/>
            <a:t>Unto Death</a:t>
          </a:r>
          <a:endParaRPr lang="en-US" sz="1600" b="1" kern="1200" dirty="0"/>
        </a:p>
      </dsp:txBody>
      <dsp:txXfrm>
        <a:off x="6067445" y="-11505"/>
        <a:ext cx="1409440" cy="32996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A4871A-18C3-4ED9-962F-6C1F0FB5C114}">
      <dsp:nvSpPr>
        <dsp:cNvPr id="0" name=""/>
        <dsp:cNvSpPr/>
      </dsp:nvSpPr>
      <dsp:spPr>
        <a:xfrm>
          <a:off x="0" y="-11505"/>
          <a:ext cx="1891865" cy="3299610"/>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lvl="0" algn="l" defTabSz="711200">
            <a:lnSpc>
              <a:spcPct val="90000"/>
            </a:lnSpc>
            <a:spcBef>
              <a:spcPct val="0"/>
            </a:spcBef>
            <a:spcAft>
              <a:spcPct val="35000"/>
            </a:spcAft>
          </a:pPr>
          <a:r>
            <a:rPr lang="en-US" sz="1600" b="1" kern="1200" dirty="0" smtClean="0"/>
            <a:t>REVIVAL &amp; REFORMATION</a:t>
          </a:r>
          <a:endParaRPr lang="en-US" sz="1600" b="1" kern="1200" dirty="0"/>
        </a:p>
      </dsp:txBody>
      <dsp:txXfrm rot="16200000">
        <a:off x="-1163653" y="1152148"/>
        <a:ext cx="2705680" cy="378373"/>
      </dsp:txXfrm>
    </dsp:sp>
    <dsp:sp modelId="{1E908B3F-B34E-4266-968A-18B4FEFE7449}">
      <dsp:nvSpPr>
        <dsp:cNvPr id="0" name=""/>
        <dsp:cNvSpPr/>
      </dsp:nvSpPr>
      <dsp:spPr>
        <a:xfrm>
          <a:off x="378373"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Love At Work Concert</a:t>
          </a:r>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r>
            <a:rPr lang="en-US" sz="1500" b="1" kern="1200" dirty="0" smtClean="0"/>
            <a:t>Ready to Love </a:t>
          </a:r>
          <a:r>
            <a:rPr lang="en-US" sz="1600" b="1" kern="1200" dirty="0" err="1" smtClean="0"/>
            <a:t>Love</a:t>
          </a:r>
          <a:r>
            <a:rPr lang="en-US" sz="1600" b="1" kern="1200" dirty="0" smtClean="0"/>
            <a:t> At Work (Law &amp; Grace)</a:t>
          </a:r>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r>
            <a:rPr lang="en-US" sz="1600" b="1" kern="1200" dirty="0" smtClean="0"/>
            <a:t>Getting Ready -- First Things First (Revival &amp; Reformation</a:t>
          </a:r>
        </a:p>
        <a:p>
          <a:pPr lvl="0" algn="l" defTabSz="711200">
            <a:lnSpc>
              <a:spcPct val="90000"/>
            </a:lnSpc>
            <a:spcBef>
              <a:spcPct val="0"/>
            </a:spcBef>
            <a:spcAft>
              <a:spcPct val="35000"/>
            </a:spcAft>
          </a:pPr>
          <a:endParaRPr lang="en-US" sz="1600" b="1" kern="1200" dirty="0"/>
        </a:p>
      </dsp:txBody>
      <dsp:txXfrm>
        <a:off x="378373" y="-11505"/>
        <a:ext cx="1409440" cy="3299610"/>
      </dsp:txXfrm>
    </dsp:sp>
    <dsp:sp modelId="{6E79A50F-355E-4EF0-B18B-637AC483C354}">
      <dsp:nvSpPr>
        <dsp:cNvPr id="0" name=""/>
        <dsp:cNvSpPr/>
      </dsp:nvSpPr>
      <dsp:spPr>
        <a:xfrm>
          <a:off x="1905000" y="-11505"/>
          <a:ext cx="1891865" cy="3299610"/>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lvl="0" algn="l" defTabSz="622300">
            <a:lnSpc>
              <a:spcPct val="90000"/>
            </a:lnSpc>
            <a:spcBef>
              <a:spcPct val="0"/>
            </a:spcBef>
            <a:spcAft>
              <a:spcPct val="35000"/>
            </a:spcAft>
          </a:pPr>
          <a:r>
            <a:rPr lang="en-US" sz="1400" b="1" kern="1200" dirty="0" smtClean="0"/>
            <a:t>Sabbath—Sanctuary--</a:t>
          </a:r>
          <a:r>
            <a:rPr lang="en-US" sz="1400" b="1" kern="1200" dirty="0" err="1" smtClean="0"/>
            <a:t>Scriptu</a:t>
          </a:r>
          <a:r>
            <a:rPr lang="en-US" sz="1800" b="1" kern="1200" dirty="0" err="1" smtClean="0"/>
            <a:t>E</a:t>
          </a:r>
          <a:endParaRPr lang="en-US" sz="1800" b="1" kern="1200" dirty="0"/>
        </a:p>
      </dsp:txBody>
      <dsp:txXfrm rot="16200000">
        <a:off x="741346" y="1152148"/>
        <a:ext cx="2705680" cy="378373"/>
      </dsp:txXfrm>
    </dsp:sp>
    <dsp:sp modelId="{2FCEBD89-803E-4FA8-B54E-C1C277F4001E}">
      <dsp:nvSpPr>
        <dsp:cNvPr id="0" name=""/>
        <dsp:cNvSpPr/>
      </dsp:nvSpPr>
      <dsp:spPr>
        <a:xfrm rot="5400000">
          <a:off x="1898234" y="2662217"/>
          <a:ext cx="333451" cy="283779"/>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09CE92-BCA1-47BC-B715-A6E694DFF5EC}">
      <dsp:nvSpPr>
        <dsp:cNvPr id="0" name=""/>
        <dsp:cNvSpPr/>
      </dsp:nvSpPr>
      <dsp:spPr>
        <a:xfrm>
          <a:off x="2283373"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altLang="ko-KR" sz="1600" b="1" kern="1200" dirty="0" smtClean="0"/>
            <a:t>Truth Is Truth </a:t>
          </a:r>
          <a:r>
            <a:rPr lang="en-US" altLang="ko-KR" sz="1400" b="1" kern="1200" dirty="0" smtClean="0"/>
            <a:t>Ready </a:t>
          </a:r>
          <a:r>
            <a:rPr lang="en-US" altLang="ko-KR" sz="1500" b="1" kern="1200" dirty="0" smtClean="0"/>
            <a:t>to Trust? </a:t>
          </a:r>
          <a:r>
            <a:rPr lang="en-US" altLang="ko-KR" sz="1400" b="1" kern="1200" dirty="0" smtClean="0"/>
            <a:t>(Sola Scriptura)</a:t>
          </a:r>
        </a:p>
        <a:p>
          <a:pPr lvl="0" algn="l" defTabSz="711200">
            <a:lnSpc>
              <a:spcPct val="90000"/>
            </a:lnSpc>
            <a:spcBef>
              <a:spcPct val="0"/>
            </a:spcBef>
            <a:spcAft>
              <a:spcPct val="35000"/>
            </a:spcAft>
          </a:pPr>
          <a:r>
            <a:rPr lang="en-US" sz="1600" b="1" kern="1200" dirty="0" smtClean="0"/>
            <a:t>Facing Life’s Record on Yom Kippur </a:t>
          </a:r>
          <a:r>
            <a:rPr lang="en-US" sz="1500" b="1" kern="1200" dirty="0" smtClean="0"/>
            <a:t>Ready for Judgment Day</a:t>
          </a:r>
        </a:p>
        <a:p>
          <a:pPr lvl="0" algn="l" defTabSz="711200">
            <a:lnSpc>
              <a:spcPct val="90000"/>
            </a:lnSpc>
            <a:spcBef>
              <a:spcPct val="0"/>
            </a:spcBef>
            <a:spcAft>
              <a:spcPct val="35000"/>
            </a:spcAft>
          </a:pPr>
          <a:r>
            <a:rPr lang="en-US" sz="1600" b="1" kern="1200" dirty="0" smtClean="0"/>
            <a:t>Remember– The Final Test (Ready for Rest?)</a:t>
          </a:r>
          <a:endParaRPr lang="en-US" sz="1600" b="1" kern="1200" dirty="0"/>
        </a:p>
      </dsp:txBody>
      <dsp:txXfrm>
        <a:off x="2283373" y="-11505"/>
        <a:ext cx="1409440" cy="3299610"/>
      </dsp:txXfrm>
    </dsp:sp>
    <dsp:sp modelId="{F95936CB-E052-4DB0-B0C1-E679C4F46138}">
      <dsp:nvSpPr>
        <dsp:cNvPr id="0" name=""/>
        <dsp:cNvSpPr/>
      </dsp:nvSpPr>
      <dsp:spPr>
        <a:xfrm>
          <a:off x="3830579" y="-11505"/>
          <a:ext cx="1891865" cy="3299610"/>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57785" bIns="0" numCol="1" spcCol="1270" anchor="t" anchorCtr="0">
          <a:noAutofit/>
        </a:bodyPr>
        <a:lstStyle/>
        <a:p>
          <a:pPr lvl="0" algn="l" defTabSz="577850">
            <a:lnSpc>
              <a:spcPct val="90000"/>
            </a:lnSpc>
            <a:spcBef>
              <a:spcPct val="0"/>
            </a:spcBef>
            <a:spcAft>
              <a:spcPct val="35000"/>
            </a:spcAft>
          </a:pPr>
          <a:r>
            <a:rPr lang="en-US" sz="1300" b="1" kern="1200" dirty="0" smtClean="0"/>
            <a:t>3 Angels-Health-Heaven/2</a:t>
          </a:r>
          <a:r>
            <a:rPr lang="en-US" sz="1300" b="1" kern="1200" baseline="30000" dirty="0" smtClean="0"/>
            <a:t>nd Coming</a:t>
          </a:r>
          <a:endParaRPr lang="en-US" sz="1300" b="1" kern="1200" dirty="0"/>
        </a:p>
      </dsp:txBody>
      <dsp:txXfrm rot="16200000">
        <a:off x="2666925" y="1152148"/>
        <a:ext cx="2705680" cy="378373"/>
      </dsp:txXfrm>
    </dsp:sp>
    <dsp:sp modelId="{BEFFED61-16F3-4FC5-BE37-C648E2DC1146}">
      <dsp:nvSpPr>
        <dsp:cNvPr id="0" name=""/>
        <dsp:cNvSpPr/>
      </dsp:nvSpPr>
      <dsp:spPr>
        <a:xfrm rot="5400000">
          <a:off x="3807479" y="2701481"/>
          <a:ext cx="333451" cy="283779"/>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03E47AD-BC8E-4A29-99EE-53B7880A674A}">
      <dsp:nvSpPr>
        <dsp:cNvPr id="0" name=""/>
        <dsp:cNvSpPr/>
      </dsp:nvSpPr>
      <dsp:spPr>
        <a:xfrm>
          <a:off x="4208952"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b="1" kern="1200" dirty="0" smtClean="0"/>
            <a:t>Ready to Make Your Home “Heaven”?</a:t>
          </a:r>
          <a:endParaRPr lang="en-US" sz="16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Is There A Doctor In The House? Ready For Better Health?</a:t>
          </a:r>
          <a:endParaRPr lang="en-US" sz="1600" b="1" kern="1200" dirty="0"/>
        </a:p>
        <a:p>
          <a:pPr lvl="0" algn="l" defTabSz="711200">
            <a:lnSpc>
              <a:spcPct val="90000"/>
            </a:lnSpc>
            <a:spcBef>
              <a:spcPct val="0"/>
            </a:spcBef>
            <a:spcAft>
              <a:spcPct val="35000"/>
            </a:spcAft>
          </a:pPr>
          <a:r>
            <a:rPr lang="en-US" sz="1600" b="1" kern="1200" dirty="0" smtClean="0"/>
            <a:t> </a:t>
          </a:r>
          <a:endParaRPr lang="en-US" sz="1600" b="1" kern="1200" dirty="0"/>
        </a:p>
        <a:p>
          <a:pPr lvl="0" algn="l" defTabSz="711200">
            <a:lnSpc>
              <a:spcPct val="90000"/>
            </a:lnSpc>
            <a:spcBef>
              <a:spcPct val="0"/>
            </a:spcBef>
            <a:spcAft>
              <a:spcPct val="35000"/>
            </a:spcAft>
          </a:pPr>
          <a:r>
            <a:rPr lang="en-US" sz="1600" b="1" kern="1200" dirty="0" smtClean="0"/>
            <a:t>Get Ready! Get Ready! Get Ready!</a:t>
          </a:r>
          <a:endParaRPr lang="en-US" sz="1600" b="1" kern="1200" dirty="0"/>
        </a:p>
      </dsp:txBody>
      <dsp:txXfrm>
        <a:off x="4208952" y="-11505"/>
        <a:ext cx="1409440" cy="3299610"/>
      </dsp:txXfrm>
    </dsp:sp>
    <dsp:sp modelId="{9E50F859-9B18-402E-94A7-8BECAD65F9D4}">
      <dsp:nvSpPr>
        <dsp:cNvPr id="0" name=""/>
        <dsp:cNvSpPr/>
      </dsp:nvSpPr>
      <dsp:spPr>
        <a:xfrm>
          <a:off x="5689072" y="-11505"/>
          <a:ext cx="1891865" cy="3299610"/>
        </a:xfrm>
        <a:prstGeom prst="roundRect">
          <a:avLst>
            <a:gd name="adj" fmla="val 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lvl="0" algn="l" defTabSz="622300">
            <a:lnSpc>
              <a:spcPct val="90000"/>
            </a:lnSpc>
            <a:spcBef>
              <a:spcPct val="0"/>
            </a:spcBef>
            <a:spcAft>
              <a:spcPct val="35000"/>
            </a:spcAft>
          </a:pPr>
          <a:r>
            <a:rPr lang="en-US" sz="1400" b="1" kern="1200" dirty="0" smtClean="0"/>
            <a:t>SOP-State of Dead-</a:t>
          </a:r>
          <a:r>
            <a:rPr lang="en-US" sz="1400" b="1" kern="1200" dirty="0" err="1" smtClean="0"/>
            <a:t>Persecuton</a:t>
          </a:r>
          <a:endParaRPr lang="en-US" sz="1400" b="1" kern="1200" dirty="0"/>
        </a:p>
      </dsp:txBody>
      <dsp:txXfrm rot="16200000">
        <a:off x="4525418" y="1152148"/>
        <a:ext cx="2705680" cy="378373"/>
      </dsp:txXfrm>
    </dsp:sp>
    <dsp:sp modelId="{60B9BE92-737D-4659-A8BE-C0975314E9C3}">
      <dsp:nvSpPr>
        <dsp:cNvPr id="0" name=""/>
        <dsp:cNvSpPr/>
      </dsp:nvSpPr>
      <dsp:spPr>
        <a:xfrm rot="5400000">
          <a:off x="5633796" y="2676955"/>
          <a:ext cx="333451" cy="283779"/>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627E20-3D60-4B5E-81FE-5566C4C3043F}">
      <dsp:nvSpPr>
        <dsp:cNvPr id="0" name=""/>
        <dsp:cNvSpPr/>
      </dsp:nvSpPr>
      <dsp:spPr>
        <a:xfrm>
          <a:off x="6067445" y="-11505"/>
          <a:ext cx="1409440" cy="3299610"/>
        </a:xfrm>
        <a:prstGeom prst="rect">
          <a:avLst/>
        </a:prstGeom>
        <a:noFill/>
        <a:ln>
          <a:noFill/>
        </a:ln>
        <a:effectLst>
          <a:outerShdw blurRad="40000" dist="23000" dir="5400000" rotWithShape="0">
            <a:srgbClr val="000000">
              <a:alpha val="35000"/>
            </a:srgbClr>
          </a:outerShdw>
        </a:effectLst>
        <a:scene3d>
          <a:camera prst="perspectiveHeroicExtremeLeftFacing">
            <a:rot lat="449630" lon="1463207" rev="21343155"/>
          </a:camera>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altLang="ko-KR" sz="1600" b="1" kern="1200" dirty="0" smtClean="0"/>
            <a:t>Faithful Until “Debt” </a:t>
          </a:r>
          <a:r>
            <a:rPr lang="en-US" altLang="ko-KR" sz="1500" b="1" kern="1200" dirty="0" smtClean="0"/>
            <a:t>(Ready to “Pay the Price?”)</a:t>
          </a:r>
          <a:endParaRPr lang="en-US" sz="15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After Your Last Breath– </a:t>
          </a:r>
          <a:r>
            <a:rPr lang="en-US" sz="1500" b="1" kern="1200" dirty="0" smtClean="0"/>
            <a:t>Ready to Open Your Eyes? </a:t>
          </a:r>
          <a:endParaRPr lang="en-US" sz="1500" b="1" kern="1200" dirty="0"/>
        </a:p>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smtClean="0"/>
            <a:t>Believe His Prophets: </a:t>
          </a:r>
          <a:r>
            <a:rPr lang="en-US" sz="1500" b="1" kern="1200" dirty="0" smtClean="0"/>
            <a:t>Ready for Victory?</a:t>
          </a:r>
          <a:endParaRPr lang="en-US" sz="1500" b="1" kern="1200" dirty="0"/>
        </a:p>
      </dsp:txBody>
      <dsp:txXfrm>
        <a:off x="6067445" y="-11505"/>
        <a:ext cx="1409440" cy="32996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85B626-9074-40F9-8B9A-1D0844EF0C1D}" type="datetimeFigureOut">
              <a:rPr lang="en-US" smtClean="0"/>
              <a:pPr/>
              <a:t>7/12/13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CAE87-8C1A-4519-A70D-D2E53F5297D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7031C-F503-4FB4-8641-F9F61C85912A}" type="datetimeFigureOut">
              <a:rPr lang="en-US" smtClean="0"/>
              <a:pPr/>
              <a:t>7/12/13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57D10-5958-44B1-BF27-E0743AF1B5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7D10-5958-44B1-BF27-E0743AF1B594}"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85800" y="6400800"/>
            <a:ext cx="19812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228600" y="6400800"/>
            <a:ext cx="381000" cy="244475"/>
          </a:xfrm>
        </p:spPr>
        <p:txBody>
          <a:bodyPr/>
          <a:lstStyle>
            <a:lvl1pPr>
              <a:defRPr sz="1200"/>
            </a:lvl1pPr>
          </a:lstStyle>
          <a:p>
            <a:fld id="{BC0F49DD-2817-4D3F-834F-6A85452CA9B5}" type="slidenum">
              <a:rPr lang="en-US"/>
              <a:pPr/>
              <a:t>‹#›</a:t>
            </a:fld>
            <a:endParaRPr lang="en-US"/>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smtClean="0"/>
              <a:t>Click to edit Master subtitle style</a:t>
            </a:r>
            <a:endParaRPr lang="en-US"/>
          </a:p>
        </p:txBody>
      </p:sp>
      <p:pic>
        <p:nvPicPr>
          <p:cNvPr id="9" name="Picture 8" descr="ReadyLogo-fordarkbkg.png"/>
          <p:cNvPicPr>
            <a:picLocks noChangeAspect="1"/>
          </p:cNvPicPr>
          <p:nvPr userDrawn="1"/>
        </p:nvPicPr>
        <p:blipFill>
          <a:blip r:embed="rId3" cstate="print"/>
          <a:stretch>
            <a:fillRect/>
          </a:stretch>
        </p:blipFill>
        <p:spPr>
          <a:xfrm>
            <a:off x="7213598" y="6248400"/>
            <a:ext cx="1930402" cy="609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720C4227-2D90-40AD-A4A4-C590427A4CA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B21BF747-0807-4032-BCAC-DE11C78B527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91500" cy="51816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6629400" y="6548438"/>
            <a:ext cx="2133600" cy="244475"/>
          </a:xfrm>
        </p:spPr>
        <p:txBody>
          <a:bodyPr/>
          <a:lstStyle>
            <a:lvl1pPr>
              <a:defRPr/>
            </a:lvl1pPr>
          </a:lstStyle>
          <a:p>
            <a:r>
              <a:rPr lang="en-US"/>
              <a:t>www.themegallery.com</a:t>
            </a:r>
          </a:p>
        </p:txBody>
      </p:sp>
      <p:sp>
        <p:nvSpPr>
          <p:cNvPr id="5" name="Slide Number Placeholder 4"/>
          <p:cNvSpPr>
            <a:spLocks noGrp="1"/>
          </p:cNvSpPr>
          <p:nvPr>
            <p:ph type="sldNum" sz="quarter" idx="11"/>
          </p:nvPr>
        </p:nvSpPr>
        <p:spPr>
          <a:xfrm>
            <a:off x="4191000" y="6548438"/>
            <a:ext cx="838200" cy="261937"/>
          </a:xfrm>
        </p:spPr>
        <p:txBody>
          <a:bodyPr/>
          <a:lstStyle>
            <a:lvl1pPr>
              <a:defRPr/>
            </a:lvl1pPr>
          </a:lstStyle>
          <a:p>
            <a:fld id="{57256E2A-0A96-4BC8-A757-1E9A1A8A05CD}" type="slidenum">
              <a:rPr lang="en-US"/>
              <a:pPr/>
              <a:t>‹#›</a:t>
            </a:fld>
            <a:endParaRPr lang="en-US"/>
          </a:p>
        </p:txBody>
      </p:sp>
      <p:sp>
        <p:nvSpPr>
          <p:cNvPr id="6" name="Date Placeholder 5"/>
          <p:cNvSpPr>
            <a:spLocks noGrp="1"/>
          </p:cNvSpPr>
          <p:nvPr>
            <p:ph type="dt" sz="half" idx="12"/>
          </p:nvPr>
        </p:nvSpPr>
        <p:spPr>
          <a:xfrm>
            <a:off x="381000" y="6548438"/>
            <a:ext cx="1905000" cy="261937"/>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29F93591-D25F-411D-B4E4-3F2B5CA0554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10FC3643-12BF-46D9-B1FD-E97E022DD7F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51964574-90D1-4441-B3F0-C45012D5DCE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www.themegallery.com</a:t>
            </a:r>
          </a:p>
        </p:txBody>
      </p:sp>
      <p:sp>
        <p:nvSpPr>
          <p:cNvPr id="8" name="Slide Number Placeholder 7"/>
          <p:cNvSpPr>
            <a:spLocks noGrp="1"/>
          </p:cNvSpPr>
          <p:nvPr>
            <p:ph type="sldNum" sz="quarter" idx="11"/>
          </p:nvPr>
        </p:nvSpPr>
        <p:spPr/>
        <p:txBody>
          <a:bodyPr/>
          <a:lstStyle>
            <a:lvl1pPr>
              <a:defRPr/>
            </a:lvl1pPr>
          </a:lstStyle>
          <a:p>
            <a:fld id="{CA779F49-EC18-4411-A26B-F010C92DEC9E}"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38E8D7F8-7310-46FF-9195-47D25F44F897}"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www.themegallery.com</a:t>
            </a:r>
          </a:p>
        </p:txBody>
      </p:sp>
      <p:sp>
        <p:nvSpPr>
          <p:cNvPr id="3" name="Slide Number Placeholder 2"/>
          <p:cNvSpPr>
            <a:spLocks noGrp="1"/>
          </p:cNvSpPr>
          <p:nvPr>
            <p:ph type="sldNum" sz="quarter" idx="11"/>
          </p:nvPr>
        </p:nvSpPr>
        <p:spPr/>
        <p:txBody>
          <a:bodyPr/>
          <a:lstStyle>
            <a:lvl1pPr>
              <a:defRPr/>
            </a:lvl1pPr>
          </a:lstStyle>
          <a:p>
            <a:fld id="{A3D997C4-312A-4F62-B33F-025D9332E667}"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pic>
        <p:nvPicPr>
          <p:cNvPr id="5" name="Picture 4" descr="ReadyLogo-fordarkbkg.png"/>
          <p:cNvPicPr>
            <a:picLocks noChangeAspect="1"/>
          </p:cNvPicPr>
          <p:nvPr userDrawn="1"/>
        </p:nvPicPr>
        <p:blipFill>
          <a:blip r:embed="rId2" cstate="print"/>
          <a:stretch>
            <a:fillRect/>
          </a:stretch>
        </p:blipFill>
        <p:spPr>
          <a:xfrm>
            <a:off x="7239000" y="6256421"/>
            <a:ext cx="1905000" cy="60157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705FB7A9-452B-4862-A64A-39861F03E7E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E2BFF2D2-05BA-4F27-B503-52DA60CCD54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34" name="AutoShape 110"/>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endParaRPr lang="en-US"/>
          </a:p>
        </p:txBody>
      </p:sp>
      <p:sp>
        <p:nvSpPr>
          <p:cNvPr id="1133" name="AutoShape 109"/>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endParaRPr lang="en-US"/>
          </a:p>
        </p:txBody>
      </p:sp>
      <p:sp>
        <p:nvSpPr>
          <p:cNvPr id="1132" name="AutoShape 108"/>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533400" y="1219200"/>
            <a:ext cx="81915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r>
              <a:rPr lang="en-US"/>
              <a:t>www.themegallery.com</a:t>
            </a:r>
          </a:p>
        </p:txBody>
      </p:sp>
      <p:sp>
        <p:nvSpPr>
          <p:cNvPr id="1030" name="Rectangle 6"/>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fld id="{1284C15F-A305-4F35-A392-CDFA47A81A10}" type="slidenum">
              <a:rPr lang="en-US"/>
              <a:pPr/>
              <a:t>‹#›</a:t>
            </a:fld>
            <a:endParaRPr lang="en-US"/>
          </a:p>
        </p:txBody>
      </p:sp>
      <p:sp>
        <p:nvSpPr>
          <p:cNvPr id="1028" name="Rectangle 4"/>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endParaRPr lang="en-US"/>
          </a:p>
        </p:txBody>
      </p:sp>
      <p:sp>
        <p:nvSpPr>
          <p:cNvPr id="1026" name="Rectangle 2"/>
          <p:cNvSpPr>
            <a:spLocks noGrp="1" noChangeArrowheads="1"/>
          </p:cNvSpPr>
          <p:nvPr>
            <p:ph type="title"/>
          </p:nvPr>
        </p:nvSpPr>
        <p:spPr bwMode="gray">
          <a:xfrm>
            <a:off x="685800" y="381000"/>
            <a:ext cx="8001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1" name="Picture 10" descr="ReadyLogo-fordarkbkg.png"/>
          <p:cNvPicPr>
            <a:picLocks noChangeAspect="1"/>
          </p:cNvPicPr>
          <p:nvPr userDrawn="1"/>
        </p:nvPicPr>
        <p:blipFill>
          <a:blip r:embed="rId15" cstate="print"/>
          <a:stretch>
            <a:fillRect/>
          </a:stretch>
        </p:blipFill>
        <p:spPr>
          <a:xfrm>
            <a:off x="7162800" y="6248400"/>
            <a:ext cx="1930402" cy="609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Times New Roman" pitchFamily="18" charset="0"/>
        </a:defRPr>
      </a:lvl2pPr>
      <a:lvl3pPr algn="l" rtl="0" eaLnBrk="1" fontAlgn="base" hangingPunct="1">
        <a:spcBef>
          <a:spcPct val="0"/>
        </a:spcBef>
        <a:spcAft>
          <a:spcPct val="0"/>
        </a:spcAft>
        <a:defRPr sz="3600" b="1">
          <a:solidFill>
            <a:schemeClr val="tx2"/>
          </a:solidFill>
          <a:latin typeface="Times New Roman" pitchFamily="18" charset="0"/>
        </a:defRPr>
      </a:lvl3pPr>
      <a:lvl4pPr algn="l" rtl="0" eaLnBrk="1" fontAlgn="base" hangingPunct="1">
        <a:spcBef>
          <a:spcPct val="0"/>
        </a:spcBef>
        <a:spcAft>
          <a:spcPct val="0"/>
        </a:spcAft>
        <a:defRPr sz="3600" b="1">
          <a:solidFill>
            <a:schemeClr val="tx2"/>
          </a:solidFill>
          <a:latin typeface="Times New Roman" pitchFamily="18" charset="0"/>
        </a:defRPr>
      </a:lvl4pPr>
      <a:lvl5pPr algn="l" rtl="0" eaLnBrk="1" fontAlgn="base" hangingPunct="1">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readysd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png"/><Relationship Id="rId11"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3733" name="Rectangle 5"/>
          <p:cNvSpPr>
            <a:spLocks noGrp="1" noChangeArrowheads="1"/>
          </p:cNvSpPr>
          <p:nvPr>
            <p:ph type="subTitle" idx="1"/>
          </p:nvPr>
        </p:nvSpPr>
        <p:spPr>
          <a:xfrm>
            <a:off x="914400" y="3429000"/>
            <a:ext cx="7315200" cy="914400"/>
          </a:xfrm>
        </p:spPr>
        <p:txBody>
          <a:bodyPr/>
          <a:lstStyle/>
          <a:p>
            <a:pPr algn="ctr"/>
            <a:r>
              <a:rPr lang="en-US" sz="2800" dirty="0" smtClean="0"/>
              <a:t>Preparing For The Journey Through a Bible Study Series in Song</a:t>
            </a:r>
            <a:endParaRPr lang="en-US" sz="2800" dirty="0"/>
          </a:p>
        </p:txBody>
      </p:sp>
      <p:sp>
        <p:nvSpPr>
          <p:cNvPr id="73734" name="Rectangle 6"/>
          <p:cNvSpPr>
            <a:spLocks noGrp="1" noChangeArrowheads="1"/>
          </p:cNvSpPr>
          <p:nvPr>
            <p:ph type="ctrTitle"/>
          </p:nvPr>
        </p:nvSpPr>
        <p:spPr>
          <a:xfrm>
            <a:off x="533400" y="1371600"/>
            <a:ext cx="7620000" cy="1828800"/>
          </a:xfrm>
        </p:spPr>
        <p:txBody>
          <a:bodyPr/>
          <a:lstStyle/>
          <a:p>
            <a:pPr algn="ctr"/>
            <a:r>
              <a:rPr lang="en-US" sz="7200" dirty="0" smtClean="0">
                <a:solidFill>
                  <a:schemeClr val="tx1">
                    <a:lumMod val="65000"/>
                    <a:lumOff val="35000"/>
                  </a:schemeClr>
                </a:solidFill>
              </a:rPr>
              <a:t>R.E.A.D.Y.</a:t>
            </a:r>
            <a:br>
              <a:rPr lang="en-US" sz="7200" dirty="0" smtClean="0">
                <a:solidFill>
                  <a:schemeClr val="tx1">
                    <a:lumMod val="65000"/>
                    <a:lumOff val="35000"/>
                  </a:schemeClr>
                </a:solidFill>
              </a:rPr>
            </a:br>
            <a:r>
              <a:rPr lang="en-US" sz="3200" dirty="0" smtClean="0">
                <a:solidFill>
                  <a:schemeClr val="tx1">
                    <a:lumMod val="65000"/>
                    <a:lumOff val="35000"/>
                  </a:schemeClr>
                </a:solidFill>
                <a:latin typeface="Arial" charset="0"/>
              </a:rPr>
              <a:t>“Bible Studies In Song”</a:t>
            </a:r>
            <a:endParaRPr lang="en-US"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타원 34"/>
          <p:cNvSpPr/>
          <p:nvPr/>
        </p:nvSpPr>
        <p:spPr>
          <a:xfrm>
            <a:off x="228600" y="2819400"/>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타원 36"/>
          <p:cNvSpPr/>
          <p:nvPr/>
        </p:nvSpPr>
        <p:spPr>
          <a:xfrm>
            <a:off x="228600" y="40386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9" name="타원 78"/>
          <p:cNvSpPr/>
          <p:nvPr/>
        </p:nvSpPr>
        <p:spPr>
          <a:xfrm flipH="1">
            <a:off x="304800" y="4800600"/>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0" name="타원 91"/>
          <p:cNvSpPr/>
          <p:nvPr/>
        </p:nvSpPr>
        <p:spPr>
          <a:xfrm>
            <a:off x="228600" y="16002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1" name="TextBox 20"/>
          <p:cNvSpPr txBox="1"/>
          <p:nvPr/>
        </p:nvSpPr>
        <p:spPr>
          <a:xfrm>
            <a:off x="914400" y="1600200"/>
            <a:ext cx="3609975" cy="461665"/>
          </a:xfrm>
          <a:prstGeom prst="rect">
            <a:avLst/>
          </a:prstGeom>
          <a:noFill/>
        </p:spPr>
        <p:txBody>
          <a:bodyPr wrap="square" rtlCol="0">
            <a:spAutoFit/>
          </a:bodyPr>
          <a:lstStyle/>
          <a:p>
            <a:r>
              <a:rPr lang="en-US" sz="2400" i="1" dirty="0" smtClean="0"/>
              <a:t>Ten Singers</a:t>
            </a:r>
            <a:endParaRPr lang="en-US" sz="2400" i="1" dirty="0"/>
          </a:p>
        </p:txBody>
      </p:sp>
      <p:sp>
        <p:nvSpPr>
          <p:cNvPr id="23" name="TextBox 22"/>
          <p:cNvSpPr txBox="1"/>
          <p:nvPr/>
        </p:nvSpPr>
        <p:spPr>
          <a:xfrm>
            <a:off x="1066800" y="4819471"/>
            <a:ext cx="7924800" cy="1200329"/>
          </a:xfrm>
          <a:prstGeom prst="rect">
            <a:avLst/>
          </a:prstGeom>
          <a:noFill/>
        </p:spPr>
        <p:txBody>
          <a:bodyPr wrap="square" rtlCol="0">
            <a:spAutoFit/>
          </a:bodyPr>
          <a:lstStyle/>
          <a:p>
            <a:r>
              <a:rPr lang="en-US" sz="2400" dirty="0" smtClean="0"/>
              <a:t>Concert Specs </a:t>
            </a:r>
          </a:p>
          <a:p>
            <a:pPr lvl="1">
              <a:buFont typeface="Arial" pitchFamily="34" charset="0"/>
              <a:buChar char="•"/>
            </a:pPr>
            <a:r>
              <a:rPr lang="en-US" sz="2400" dirty="0" smtClean="0"/>
              <a:t>Concert length (90 -100 min {plus 5 min for offering})</a:t>
            </a:r>
          </a:p>
          <a:p>
            <a:pPr lvl="1">
              <a:buFont typeface="Arial" pitchFamily="34" charset="0"/>
              <a:buChar char="•"/>
            </a:pPr>
            <a:endParaRPr lang="en-US" sz="2400" dirty="0"/>
          </a:p>
        </p:txBody>
      </p:sp>
      <p:sp>
        <p:nvSpPr>
          <p:cNvPr id="24" name="TextBox 23"/>
          <p:cNvSpPr txBox="1"/>
          <p:nvPr/>
        </p:nvSpPr>
        <p:spPr>
          <a:xfrm>
            <a:off x="990600" y="2209800"/>
            <a:ext cx="4724400" cy="461665"/>
          </a:xfrm>
          <a:prstGeom prst="rect">
            <a:avLst/>
          </a:prstGeom>
          <a:noFill/>
        </p:spPr>
        <p:txBody>
          <a:bodyPr wrap="square" rtlCol="0">
            <a:spAutoFit/>
          </a:bodyPr>
          <a:lstStyle/>
          <a:p>
            <a:r>
              <a:rPr lang="en-US" sz="2400" dirty="0" smtClean="0"/>
              <a:t>Theme (God’s “L.A.W.” &amp; Grace)</a:t>
            </a:r>
            <a:endParaRPr lang="en-US" sz="2400" dirty="0"/>
          </a:p>
        </p:txBody>
      </p:sp>
      <p:sp>
        <p:nvSpPr>
          <p:cNvPr id="25" name="TextBox 24"/>
          <p:cNvSpPr txBox="1"/>
          <p:nvPr/>
        </p:nvSpPr>
        <p:spPr>
          <a:xfrm>
            <a:off x="1066800" y="2819400"/>
            <a:ext cx="3609975" cy="461665"/>
          </a:xfrm>
          <a:prstGeom prst="rect">
            <a:avLst/>
          </a:prstGeom>
          <a:noFill/>
        </p:spPr>
        <p:txBody>
          <a:bodyPr wrap="square" rtlCol="0">
            <a:spAutoFit/>
          </a:bodyPr>
          <a:lstStyle/>
          <a:p>
            <a:r>
              <a:rPr lang="en-US" sz="2400" dirty="0" smtClean="0"/>
              <a:t>Testimonies</a:t>
            </a:r>
            <a:endParaRPr lang="en-US" sz="2400" dirty="0"/>
          </a:p>
        </p:txBody>
      </p:sp>
      <p:sp>
        <p:nvSpPr>
          <p:cNvPr id="26" name="TextBox 25"/>
          <p:cNvSpPr txBox="1"/>
          <p:nvPr/>
        </p:nvSpPr>
        <p:spPr>
          <a:xfrm>
            <a:off x="1066800" y="4038600"/>
            <a:ext cx="4648200" cy="461665"/>
          </a:xfrm>
          <a:prstGeom prst="rect">
            <a:avLst/>
          </a:prstGeom>
          <a:noFill/>
        </p:spPr>
        <p:txBody>
          <a:bodyPr wrap="square" rtlCol="0">
            <a:spAutoFit/>
          </a:bodyPr>
          <a:lstStyle/>
          <a:p>
            <a:r>
              <a:rPr lang="en-US" sz="2400" dirty="0" smtClean="0"/>
              <a:t>Invitation (to attend READY f/u*)</a:t>
            </a:r>
            <a:endParaRPr lang="en-US" sz="2400" dirty="0"/>
          </a:p>
        </p:txBody>
      </p:sp>
      <p:sp>
        <p:nvSpPr>
          <p:cNvPr id="28" name="Title 27"/>
          <p:cNvSpPr>
            <a:spLocks noGrp="1"/>
          </p:cNvSpPr>
          <p:nvPr>
            <p:ph type="title"/>
          </p:nvPr>
        </p:nvSpPr>
        <p:spPr>
          <a:xfrm>
            <a:off x="0" y="381000"/>
            <a:ext cx="9144000" cy="609600"/>
          </a:xfrm>
        </p:spPr>
        <p:txBody>
          <a:bodyPr/>
          <a:lstStyle/>
          <a:p>
            <a:pPr algn="ctr"/>
            <a:r>
              <a:rPr lang="en-US" sz="5400" dirty="0" smtClean="0">
                <a:ln w="18415" cmpd="sng">
                  <a:noFill/>
                  <a:prstDash val="solid"/>
                </a:ln>
                <a:solidFill>
                  <a:schemeClr val="tx1">
                    <a:lumMod val="65000"/>
                    <a:lumOff val="35000"/>
                  </a:schemeClr>
                </a:solidFill>
                <a:effectLst>
                  <a:outerShdw blurRad="63500" dir="3600000" algn="tl" rotWithShape="0">
                    <a:srgbClr val="000000">
                      <a:alpha val="70000"/>
                    </a:srgbClr>
                  </a:outerShdw>
                </a:effectLst>
                <a:latin typeface="Edwardian Script ITC" pitchFamily="66" charset="0"/>
              </a:rPr>
              <a:t>“Love At Work”</a:t>
            </a:r>
            <a:endParaRPr lang="en-US" sz="5400" dirty="0">
              <a:solidFill>
                <a:schemeClr val="tx1">
                  <a:lumMod val="65000"/>
                  <a:lumOff val="35000"/>
                </a:schemeClr>
              </a:solidFill>
            </a:endParaRPr>
          </a:p>
        </p:txBody>
      </p:sp>
      <p:sp>
        <p:nvSpPr>
          <p:cNvPr id="29" name="TextBox 28"/>
          <p:cNvSpPr txBox="1"/>
          <p:nvPr/>
        </p:nvSpPr>
        <p:spPr>
          <a:xfrm>
            <a:off x="0" y="1066800"/>
            <a:ext cx="9144000" cy="523220"/>
          </a:xfrm>
          <a:prstGeom prst="rect">
            <a:avLst/>
          </a:prstGeom>
          <a:noFill/>
        </p:spPr>
        <p:txBody>
          <a:bodyPr wrap="square" rtlCol="0">
            <a:spAutoFit/>
          </a:bodyPr>
          <a:lstStyle/>
          <a:p>
            <a:pPr algn="ctr"/>
            <a:r>
              <a:rPr lang="en-US" sz="2800" b="1" dirty="0" smtClean="0">
                <a:ln w="18415" cmpd="sng">
                  <a:noFill/>
                  <a:prstDash val="solid"/>
                </a:ln>
                <a:solidFill>
                  <a:schemeClr val="tx1">
                    <a:lumMod val="65000"/>
                    <a:lumOff val="35000"/>
                  </a:schemeClr>
                </a:solidFill>
                <a:effectLst>
                  <a:outerShdw blurRad="63500" dir="3600000" algn="tl" rotWithShape="0">
                    <a:srgbClr val="000000">
                      <a:alpha val="70000"/>
                    </a:srgbClr>
                  </a:outerShdw>
                </a:effectLst>
                <a:latin typeface="Edwardian Script ITC" pitchFamily="66" charset="0"/>
              </a:rPr>
              <a:t>“</a:t>
            </a:r>
            <a:r>
              <a:rPr lang="en-US" sz="2800" b="1" dirty="0" smtClean="0">
                <a:solidFill>
                  <a:schemeClr val="tx1">
                    <a:lumMod val="65000"/>
                    <a:lumOff val="35000"/>
                  </a:schemeClr>
                </a:solidFill>
              </a:rPr>
              <a:t>R.E.A.D.Y. Evangelistic Concert</a:t>
            </a:r>
            <a:endParaRPr lang="en-US" sz="2800" b="1" dirty="0">
              <a:ln w="18415" cmpd="sng">
                <a:noFill/>
                <a:prstDash val="solid"/>
              </a:ln>
              <a:solidFill>
                <a:schemeClr val="tx1">
                  <a:lumMod val="65000"/>
                  <a:lumOff val="35000"/>
                </a:schemeClr>
              </a:solidFill>
              <a:effectLst>
                <a:outerShdw blurRad="63500" dir="3600000" algn="tl" rotWithShape="0">
                  <a:srgbClr val="000000">
                    <a:alpha val="70000"/>
                  </a:srgbClr>
                </a:outerShdw>
              </a:effectLst>
              <a:latin typeface="Edwardian Script ITC" pitchFamily="66" charset="0"/>
            </a:endParaRPr>
          </a:p>
        </p:txBody>
      </p:sp>
      <p:sp>
        <p:nvSpPr>
          <p:cNvPr id="30" name="타원 38"/>
          <p:cNvSpPr/>
          <p:nvPr/>
        </p:nvSpPr>
        <p:spPr>
          <a:xfrm>
            <a:off x="228600" y="220980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6" name="Slide Number Placeholder 15"/>
          <p:cNvSpPr>
            <a:spLocks noGrp="1"/>
          </p:cNvSpPr>
          <p:nvPr>
            <p:ph type="sldNum" sz="quarter" idx="11"/>
          </p:nvPr>
        </p:nvSpPr>
        <p:spPr/>
        <p:txBody>
          <a:bodyPr/>
          <a:lstStyle/>
          <a:p>
            <a:fld id="{38E8D7F8-7310-46FF-9195-47D25F44F897}" type="slidenum">
              <a:rPr lang="en-US" smtClean="0"/>
              <a:pPr/>
              <a:t>10</a:t>
            </a:fld>
            <a:endParaRPr lang="en-US"/>
          </a:p>
        </p:txBody>
      </p:sp>
      <p:pic>
        <p:nvPicPr>
          <p:cNvPr id="5121" name="Picture 1" descr="H:\HEART &amp; SOUL\READY\Graphics_Judi\Bible Study Cover Mockups\GiftLove_productmockup.jpg"/>
          <p:cNvPicPr>
            <a:picLocks noChangeAspect="1" noChangeArrowheads="1"/>
          </p:cNvPicPr>
          <p:nvPr/>
        </p:nvPicPr>
        <p:blipFill>
          <a:blip r:embed="rId2" cstate="print"/>
          <a:srcRect/>
          <a:stretch>
            <a:fillRect/>
          </a:stretch>
        </p:blipFill>
        <p:spPr bwMode="auto">
          <a:xfrm>
            <a:off x="5715000" y="1600200"/>
            <a:ext cx="3429000" cy="3512847"/>
          </a:xfrm>
          <a:prstGeom prst="rect">
            <a:avLst/>
          </a:prstGeom>
          <a:noFill/>
        </p:spPr>
      </p:pic>
      <p:sp>
        <p:nvSpPr>
          <p:cNvPr id="17" name="타원 34"/>
          <p:cNvSpPr/>
          <p:nvPr/>
        </p:nvSpPr>
        <p:spPr>
          <a:xfrm>
            <a:off x="228600" y="3429000"/>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8" name="TextBox 17"/>
          <p:cNvSpPr txBox="1"/>
          <p:nvPr/>
        </p:nvSpPr>
        <p:spPr>
          <a:xfrm>
            <a:off x="1066800" y="3429000"/>
            <a:ext cx="3609975" cy="461665"/>
          </a:xfrm>
          <a:prstGeom prst="rect">
            <a:avLst/>
          </a:prstGeom>
          <a:noFill/>
        </p:spPr>
        <p:txBody>
          <a:bodyPr wrap="square" rtlCol="0">
            <a:spAutoFit/>
          </a:bodyPr>
          <a:lstStyle/>
          <a:p>
            <a:r>
              <a:rPr lang="en-US" sz="2400" dirty="0" smtClean="0"/>
              <a:t>Appeal</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4" name="Diagram 3"/>
          <p:cNvGraphicFramePr/>
          <p:nvPr/>
        </p:nvGraphicFramePr>
        <p:xfrm>
          <a:off x="228600" y="2743200"/>
          <a:ext cx="7772400" cy="3276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Rectangle 2147"/>
          <p:cNvSpPr>
            <a:spLocks noChangeArrowheads="1"/>
          </p:cNvSpPr>
          <p:nvPr/>
        </p:nvSpPr>
        <p:spPr bwMode="auto">
          <a:xfrm>
            <a:off x="228600" y="878919"/>
            <a:ext cx="8915400" cy="2185214"/>
          </a:xfrm>
          <a:prstGeom prst="rect">
            <a:avLst/>
          </a:prstGeom>
          <a:noFill/>
          <a:ln w="9525">
            <a:noFill/>
            <a:miter lim="800000"/>
            <a:headEnd/>
            <a:tailEnd/>
          </a:ln>
          <a:effectLst/>
        </p:spPr>
        <p:txBody>
          <a:bodyPr wrap="square">
            <a:spAutoFit/>
          </a:bodyPr>
          <a:lstStyle/>
          <a:p>
            <a:r>
              <a:rPr lang="en-US" sz="2800" dirty="0" smtClean="0"/>
              <a:t>Curriculum: </a:t>
            </a:r>
            <a:r>
              <a:rPr lang="en-US" sz="2600" dirty="0" smtClean="0"/>
              <a:t>Ten End-time Bible studies based on Ten Commandments “Love At Work” Concert, and  focused on preparing for the journey—being ready– through the power of the Holy Spirit using God’s Word set to song. </a:t>
            </a:r>
          </a:p>
          <a:p>
            <a:endParaRPr lang="en-US" sz="2600" dirty="0"/>
          </a:p>
        </p:txBody>
      </p:sp>
      <p:sp>
        <p:nvSpPr>
          <p:cNvPr id="5" name="Rectangle 4"/>
          <p:cNvSpPr/>
          <p:nvPr/>
        </p:nvSpPr>
        <p:spPr>
          <a:xfrm>
            <a:off x="609600" y="5638800"/>
            <a:ext cx="5181600" cy="132343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latinLnBrk="1"/>
            <a:r>
              <a:rPr lang="en-US" altLang="ko-KR" sz="4000" b="1" cap="all" dirty="0" err="1" smtClean="0">
                <a:ln w="0"/>
                <a:solidFill>
                  <a:schemeClr val="accent1"/>
                </a:solidFill>
                <a:effectLst>
                  <a:reflection blurRad="12700" stA="50000" endPos="50000" dist="5000" dir="5400000" sy="-100000" rotWithShape="0"/>
                </a:effectLst>
              </a:rPr>
              <a:t>r.e.a.d.y</a:t>
            </a:r>
            <a:r>
              <a:rPr lang="en-US" altLang="ko-KR" sz="4000" b="1" cap="all" dirty="0" smtClean="0">
                <a:ln w="0"/>
                <a:solidFill>
                  <a:schemeClr val="accent1"/>
                </a:solidFill>
                <a:effectLst>
                  <a:reflection blurRad="12700" stA="50000" endPos="50000" dist="5000" dir="5400000" sy="-100000" rotWithShape="0"/>
                </a:effectLst>
              </a:rPr>
              <a:t> Bible Studies in Song</a:t>
            </a:r>
            <a:endParaRPr lang="ko-KR" altLang="en-US" sz="4000" b="1" cap="all" dirty="0">
              <a:ln w="0"/>
              <a:solidFill>
                <a:schemeClr val="accent1"/>
              </a:solidFill>
              <a:effectLst>
                <a:reflection blurRad="12700" stA="50000" endPos="50000" dist="5000" dir="5400000" sy="-100000" rotWithShape="0"/>
              </a:effectLst>
            </a:endParaRPr>
          </a:p>
        </p:txBody>
      </p:sp>
      <p:sp>
        <p:nvSpPr>
          <p:cNvPr id="8" name="Title 7"/>
          <p:cNvSpPr>
            <a:spLocks noGrp="1"/>
          </p:cNvSpPr>
          <p:nvPr>
            <p:ph type="title"/>
          </p:nvPr>
        </p:nvSpPr>
        <p:spPr>
          <a:xfrm>
            <a:off x="0" y="228600"/>
            <a:ext cx="9144000" cy="762000"/>
          </a:xfrm>
        </p:spPr>
        <p:txBody>
          <a:bodyPr/>
          <a:lstStyle/>
          <a:p>
            <a:pPr algn="ctr"/>
            <a:r>
              <a:rPr lang="en-US" sz="3200" dirty="0" smtClean="0"/>
              <a:t>Ten End-Time Bible Studies: READY Study</a:t>
            </a:r>
            <a:endParaRPr lang="en-US" sz="3200" dirty="0"/>
          </a:p>
        </p:txBody>
      </p:sp>
      <p:sp>
        <p:nvSpPr>
          <p:cNvPr id="9" name="Slide Number Placeholder 8"/>
          <p:cNvSpPr>
            <a:spLocks noGrp="1"/>
          </p:cNvSpPr>
          <p:nvPr>
            <p:ph type="sldNum" sz="quarter" idx="11"/>
          </p:nvPr>
        </p:nvSpPr>
        <p:spPr/>
        <p:txBody>
          <a:bodyPr/>
          <a:lstStyle/>
          <a:p>
            <a:fld id="{38E8D7F8-7310-46FF-9195-47D25F44F897}"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nvGraphicFramePr>
        <p:xfrm>
          <a:off x="228600" y="2743200"/>
          <a:ext cx="7772400" cy="3276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Rectangle 2147"/>
          <p:cNvSpPr>
            <a:spLocks noChangeArrowheads="1"/>
          </p:cNvSpPr>
          <p:nvPr/>
        </p:nvSpPr>
        <p:spPr bwMode="auto">
          <a:xfrm>
            <a:off x="228600" y="878919"/>
            <a:ext cx="8915400" cy="1692771"/>
          </a:xfrm>
          <a:prstGeom prst="rect">
            <a:avLst/>
          </a:prstGeom>
          <a:noFill/>
          <a:ln w="9525">
            <a:noFill/>
            <a:miter lim="800000"/>
            <a:headEnd/>
            <a:tailEnd/>
          </a:ln>
          <a:effectLst/>
        </p:spPr>
        <p:txBody>
          <a:bodyPr wrap="square">
            <a:spAutoFit/>
          </a:bodyPr>
          <a:lstStyle/>
          <a:p>
            <a:r>
              <a:rPr lang="en-US" sz="2600" dirty="0" smtClean="0"/>
              <a:t>--Based on God’s Ten Commandments  (plus 1 overview study on “Law  &amp; Grace” plus concert =12 presentations)—</a:t>
            </a:r>
          </a:p>
          <a:p>
            <a:r>
              <a:rPr lang="en-US" sz="2600" dirty="0" smtClean="0"/>
              <a:t>preparing for the journey, being ready– for heaven through the power of the Holy Spirit using God’s Word set to song. </a:t>
            </a:r>
            <a:endParaRPr lang="en-US" sz="2600" dirty="0"/>
          </a:p>
        </p:txBody>
      </p:sp>
      <p:sp>
        <p:nvSpPr>
          <p:cNvPr id="5" name="Rectangle 4"/>
          <p:cNvSpPr/>
          <p:nvPr/>
        </p:nvSpPr>
        <p:spPr>
          <a:xfrm>
            <a:off x="228600" y="5791200"/>
            <a:ext cx="5181600" cy="107721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latinLnBrk="1"/>
            <a:r>
              <a:rPr lang="en-US" altLang="ko-KR" sz="3200" b="1" cap="all" dirty="0" err="1" smtClean="0">
                <a:ln w="0"/>
                <a:solidFill>
                  <a:schemeClr val="accent1"/>
                </a:solidFill>
                <a:effectLst>
                  <a:reflection blurRad="12700" stA="50000" endPos="50000" dist="5000" dir="5400000" sy="-100000" rotWithShape="0"/>
                </a:effectLst>
              </a:rPr>
              <a:t>r.e.a.d.y</a:t>
            </a:r>
            <a:r>
              <a:rPr lang="en-US" altLang="ko-KR" sz="3200" b="1" cap="all" dirty="0" smtClean="0">
                <a:ln w="0"/>
                <a:solidFill>
                  <a:schemeClr val="accent1"/>
                </a:solidFill>
                <a:effectLst>
                  <a:reflection blurRad="12700" stA="50000" endPos="50000" dist="5000" dir="5400000" sy="-100000" rotWithShape="0"/>
                </a:effectLst>
              </a:rPr>
              <a:t> Bible Studies in Song</a:t>
            </a:r>
            <a:endParaRPr lang="ko-KR" altLang="en-US" sz="3200" b="1" cap="all" dirty="0">
              <a:ln w="0"/>
              <a:solidFill>
                <a:schemeClr val="accent1"/>
              </a:solidFill>
              <a:effectLst>
                <a:reflection blurRad="12700" stA="50000" endPos="50000" dist="5000" dir="5400000" sy="-100000" rotWithShape="0"/>
              </a:effectLst>
            </a:endParaRPr>
          </a:p>
        </p:txBody>
      </p:sp>
      <p:sp>
        <p:nvSpPr>
          <p:cNvPr id="8" name="Title 7"/>
          <p:cNvSpPr>
            <a:spLocks noGrp="1"/>
          </p:cNvSpPr>
          <p:nvPr>
            <p:ph type="title"/>
          </p:nvPr>
        </p:nvSpPr>
        <p:spPr>
          <a:xfrm>
            <a:off x="0" y="228600"/>
            <a:ext cx="9144000" cy="762000"/>
          </a:xfrm>
        </p:spPr>
        <p:txBody>
          <a:bodyPr/>
          <a:lstStyle/>
          <a:p>
            <a:pPr algn="ctr"/>
            <a:r>
              <a:rPr lang="en-US" sz="3200" dirty="0" smtClean="0"/>
              <a:t>“READY Study”-- Ten End-Time Bible Studies</a:t>
            </a:r>
            <a:endParaRPr lang="en-US" sz="3200" dirty="0"/>
          </a:p>
        </p:txBody>
      </p:sp>
      <p:sp>
        <p:nvSpPr>
          <p:cNvPr id="9" name="Slide Number Placeholder 8"/>
          <p:cNvSpPr>
            <a:spLocks noGrp="1"/>
          </p:cNvSpPr>
          <p:nvPr>
            <p:ph type="sldNum" sz="quarter" idx="11"/>
          </p:nvPr>
        </p:nvSpPr>
        <p:spPr/>
        <p:txBody>
          <a:bodyPr/>
          <a:lstStyle/>
          <a:p>
            <a:fld id="{38E8D7F8-7310-46FF-9195-47D25F44F89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09600" y="5638800"/>
            <a:ext cx="5181600" cy="1323439"/>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latinLnBrk="1"/>
            <a:r>
              <a:rPr lang="en-US" altLang="ko-KR" sz="4000" b="1" cap="all" dirty="0" err="1" smtClean="0">
                <a:ln w="0"/>
                <a:solidFill>
                  <a:schemeClr val="accent1"/>
                </a:solidFill>
                <a:effectLst>
                  <a:reflection blurRad="12700" stA="50000" endPos="50000" dist="5000" dir="5400000" sy="-100000" rotWithShape="0"/>
                </a:effectLst>
              </a:rPr>
              <a:t>r.e.a.d.y</a:t>
            </a:r>
            <a:r>
              <a:rPr lang="en-US" altLang="ko-KR" sz="4000" b="1" cap="all" dirty="0" smtClean="0">
                <a:ln w="0"/>
                <a:solidFill>
                  <a:schemeClr val="accent1"/>
                </a:solidFill>
                <a:effectLst>
                  <a:reflection blurRad="12700" stA="50000" endPos="50000" dist="5000" dir="5400000" sy="-100000" rotWithShape="0"/>
                </a:effectLst>
              </a:rPr>
              <a:t> Bible Studies in Song</a:t>
            </a:r>
            <a:endParaRPr lang="ko-KR" altLang="en-US" sz="4000" b="1" cap="all" dirty="0">
              <a:ln w="0"/>
              <a:solidFill>
                <a:schemeClr val="accent1"/>
              </a:solidFill>
              <a:effectLst>
                <a:reflection blurRad="12700" stA="50000" endPos="50000" dist="5000" dir="5400000" sy="-100000" rotWithShape="0"/>
              </a:effectLst>
            </a:endParaRPr>
          </a:p>
        </p:txBody>
      </p:sp>
      <p:sp>
        <p:nvSpPr>
          <p:cNvPr id="8" name="Title 7"/>
          <p:cNvSpPr>
            <a:spLocks noGrp="1"/>
          </p:cNvSpPr>
          <p:nvPr>
            <p:ph type="title"/>
          </p:nvPr>
        </p:nvSpPr>
        <p:spPr/>
        <p:txBody>
          <a:bodyPr/>
          <a:lstStyle/>
          <a:p>
            <a:r>
              <a:rPr lang="en-US" dirty="0" smtClean="0"/>
              <a:t>Bible Study Curriculum</a:t>
            </a:r>
            <a:endParaRPr lang="en-US" dirty="0">
              <a:solidFill>
                <a:schemeClr val="accent1"/>
              </a:solidFill>
            </a:endParaRPr>
          </a:p>
        </p:txBody>
      </p:sp>
      <p:sp>
        <p:nvSpPr>
          <p:cNvPr id="9" name="Slide Number Placeholder 8"/>
          <p:cNvSpPr>
            <a:spLocks noGrp="1"/>
          </p:cNvSpPr>
          <p:nvPr>
            <p:ph type="sldNum" sz="quarter" idx="11"/>
          </p:nvPr>
        </p:nvSpPr>
        <p:spPr/>
        <p:txBody>
          <a:bodyPr/>
          <a:lstStyle/>
          <a:p>
            <a:fld id="{38E8D7F8-7310-46FF-9195-47D25F44F897}"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타원 91"/>
          <p:cNvSpPr/>
          <p:nvPr/>
        </p:nvSpPr>
        <p:spPr>
          <a:xfrm>
            <a:off x="685800" y="2750403"/>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1" name="TextBox 20"/>
          <p:cNvSpPr txBox="1"/>
          <p:nvPr/>
        </p:nvSpPr>
        <p:spPr>
          <a:xfrm>
            <a:off x="1371600" y="2750403"/>
            <a:ext cx="6019800" cy="830997"/>
          </a:xfrm>
          <a:prstGeom prst="rect">
            <a:avLst/>
          </a:prstGeom>
          <a:noFill/>
        </p:spPr>
        <p:txBody>
          <a:bodyPr wrap="square" rtlCol="0">
            <a:spAutoFit/>
          </a:bodyPr>
          <a:lstStyle/>
          <a:p>
            <a:r>
              <a:rPr lang="en-US" sz="2400" dirty="0" smtClean="0"/>
              <a:t>With Personal Pastoral Testimonies  by Spirit-filled pastors/evangelists  including…</a:t>
            </a:r>
            <a:endParaRPr lang="en-US" sz="2400" dirty="0"/>
          </a:p>
        </p:txBody>
      </p:sp>
      <p:sp>
        <p:nvSpPr>
          <p:cNvPr id="28" name="Title 27"/>
          <p:cNvSpPr>
            <a:spLocks noGrp="1"/>
          </p:cNvSpPr>
          <p:nvPr>
            <p:ph type="title"/>
          </p:nvPr>
        </p:nvSpPr>
        <p:spPr>
          <a:xfrm>
            <a:off x="0" y="381000"/>
            <a:ext cx="9144000" cy="609600"/>
          </a:xfrm>
        </p:spPr>
        <p:txBody>
          <a:bodyPr/>
          <a:lstStyle/>
          <a:p>
            <a:pPr algn="ctr"/>
            <a:r>
              <a:rPr lang="en-US" sz="5400" dirty="0" smtClean="0">
                <a:ln w="18415" cmpd="sng">
                  <a:noFill/>
                  <a:prstDash val="solid"/>
                </a:ln>
                <a:solidFill>
                  <a:schemeClr val="tx1">
                    <a:lumMod val="65000"/>
                    <a:lumOff val="35000"/>
                  </a:schemeClr>
                </a:solidFill>
                <a:effectLst>
                  <a:outerShdw blurRad="38100" dist="38100" dir="2700000" algn="tl">
                    <a:srgbClr val="000000">
                      <a:alpha val="43137"/>
                    </a:srgbClr>
                  </a:outerShdw>
                </a:effectLst>
                <a:latin typeface="Edwardian Script ITC" pitchFamily="66" charset="0"/>
              </a:rPr>
              <a:t>“R.E.A.D.Y. Bible Studies</a:t>
            </a:r>
            <a:endParaRPr lang="en-US" sz="5400" dirty="0">
              <a:solidFill>
                <a:schemeClr val="tx1">
                  <a:lumMod val="65000"/>
                  <a:lumOff val="35000"/>
                </a:schemeClr>
              </a:solidFill>
              <a:effectLst>
                <a:outerShdw blurRad="38100" dist="38100" dir="2700000" algn="tl">
                  <a:srgbClr val="000000">
                    <a:alpha val="43137"/>
                  </a:srgbClr>
                </a:outerShdw>
              </a:effectLst>
            </a:endParaRPr>
          </a:p>
        </p:txBody>
      </p:sp>
      <p:sp>
        <p:nvSpPr>
          <p:cNvPr id="29" name="TextBox 28"/>
          <p:cNvSpPr txBox="1"/>
          <p:nvPr/>
        </p:nvSpPr>
        <p:spPr>
          <a:xfrm>
            <a:off x="0" y="1169313"/>
            <a:ext cx="9144000" cy="430887"/>
          </a:xfrm>
          <a:prstGeom prst="rect">
            <a:avLst/>
          </a:prstGeom>
          <a:noFill/>
        </p:spPr>
        <p:txBody>
          <a:bodyPr wrap="square" rtlCol="0">
            <a:spAutoFit/>
          </a:bodyPr>
          <a:lstStyle/>
          <a:p>
            <a:pPr algn="ctr"/>
            <a:r>
              <a:rPr lang="en-US" sz="2200" b="1" dirty="0" smtClean="0">
                <a:ln w="18415" cmpd="sng">
                  <a:noFill/>
                  <a:prstDash val="solid"/>
                </a:ln>
                <a:solidFill>
                  <a:schemeClr val="tx1">
                    <a:lumMod val="65000"/>
                    <a:lumOff val="35000"/>
                  </a:schemeClr>
                </a:solidFill>
                <a:effectLst>
                  <a:outerShdw blurRad="63500" dir="3600000" algn="tl" rotWithShape="0">
                    <a:srgbClr val="000000">
                      <a:alpha val="70000"/>
                    </a:srgbClr>
                  </a:outerShdw>
                </a:effectLst>
                <a:latin typeface="Edwardian Script ITC" pitchFamily="66" charset="0"/>
              </a:rPr>
              <a:t>“</a:t>
            </a:r>
            <a:r>
              <a:rPr lang="en-US" sz="2200" b="1" dirty="0" smtClean="0">
                <a:solidFill>
                  <a:schemeClr val="tx1">
                    <a:lumMod val="65000"/>
                    <a:lumOff val="35000"/>
                  </a:schemeClr>
                </a:solidFill>
              </a:rPr>
              <a:t>Preparing For The Journey Through a Bible Study Series In Song</a:t>
            </a:r>
            <a:endParaRPr lang="en-US" sz="2200" b="1" dirty="0">
              <a:ln w="18415" cmpd="sng">
                <a:noFill/>
                <a:prstDash val="solid"/>
              </a:ln>
              <a:solidFill>
                <a:schemeClr val="tx1">
                  <a:lumMod val="65000"/>
                  <a:lumOff val="35000"/>
                </a:schemeClr>
              </a:solidFill>
              <a:effectLst>
                <a:outerShdw blurRad="63500" dir="3600000" algn="tl" rotWithShape="0">
                  <a:srgbClr val="000000">
                    <a:alpha val="70000"/>
                  </a:srgbClr>
                </a:outerShdw>
              </a:effectLst>
              <a:latin typeface="Edwardian Script ITC" pitchFamily="66" charset="0"/>
            </a:endParaRPr>
          </a:p>
        </p:txBody>
      </p:sp>
      <p:sp>
        <p:nvSpPr>
          <p:cNvPr id="16" name="Slide Number Placeholder 15"/>
          <p:cNvSpPr>
            <a:spLocks noGrp="1"/>
          </p:cNvSpPr>
          <p:nvPr>
            <p:ph type="sldNum" sz="quarter" idx="11"/>
          </p:nvPr>
        </p:nvSpPr>
        <p:spPr/>
        <p:txBody>
          <a:bodyPr/>
          <a:lstStyle/>
          <a:p>
            <a:fld id="{38E8D7F8-7310-46FF-9195-47D25F44F897}" type="slidenum">
              <a:rPr lang="en-US" smtClean="0"/>
              <a:pPr/>
              <a:t>14</a:t>
            </a:fld>
            <a:endParaRPr lang="en-US"/>
          </a:p>
        </p:txBody>
      </p:sp>
      <p:sp>
        <p:nvSpPr>
          <p:cNvPr id="8201" name="AutoShape 9" descr="data:image/jpeg;base64,/9j/4AAQSkZJRgABAQAAAQABAAD/2wCEAAkGBhQSERQUEhQUFBUVFRYUFRQUFhQUFBcXFBUXFBUVFBQXHCYeFxwjGRQVHy8gJCcpLCwsFR4xNTAqNSYrLCkBCQoKDgwOFw8PGSkcHRwpKSksLCwpKSkpLCkpKSksLCwsKSkpKSkpKSkpLCkpKSwpKSksKSkpKSkpLCwpLCkpKf/AABEIAMgAoAMBIgACEQEDEQH/xAAbAAABBQEBAAAAAAAAAAAAAAACAQMEBQYAB//EAD0QAAIBAgMFBgIIBQMFAAAAAAECAAMRBCExBQYSQVEiYXGBkaEHExQyQlKxwdHwI2KCsuGSovEWM0NTcv/EABoBAAIDAQEAAAAAAAAAAAAAAAABAgMEBQb/xAAlEQACAgEDBAIDAQAAAAAAAAAAAQIDEQQSISIxQVEygQUUYRP/2gAMAwEAAhEDEQA/AGeCJeGYlp1Uc9jTiImUKpAvJkA7QxpAUR1BeLAAGnFAjxiBZMicywCuUfKxOCIBgU4QpdZJWlC+XHkiyKaUbZJNAiNThkZBFLmYDLfQSWyXynGlYQJohFLCCaF4+6QmERNEPhzhFZI+WI2ViJEi0QxQYhEWCDBdY2FkgC8ThjEIFjqDKIojgEQHIl4RAGpA8dJHxuPp0EL1GCgepPRRzMyGJ3hr4p7UwaSZiwN2z5s3LwEqstjWuSddUrHhGlxW8NKmbE3P7zlPid8WJPAoA77nSRaO7htmbm0mU92+en70nPnrvR1Ifj35QNPfGqAeJQbZaGS8LvorZMAOXn39BBq7FAB8NJWYvZC26d4kIa5kp/juOxsMLjFf6pz6aGSkXWeX1MZWw78SsbDvyy6zcbo7wjEoQ2VQXvlYMBzHtlOjXfGw5dtEqy0NLOJWWPObRtppKURSIDDKOusAxk0Ms0YdzHmTrGa0BkuLeEVji0spEgxtRCMMCIIxCoscOQudBORJR754808OVXI1Ozfu5+15GT2pslFbngyeOxj42v8AygkKOQUHXxOs1WytlrTUAf8APeZT7rbOHAXtrp5TX4ahPNam1ykz1GjojCCkxKGGkn6LH6dOOETIsm9lTiaUq8VRl9Xp3lTXp2MaAoMbhAQQdOYlAK1TCVBUpG1j+ek12IAzlJjqIdWWa6bHFmHU0xmjcbG2suJorUFrnJgOTDUfn5yZaYP4dY0rUqUT9peIeK5H2PtN5PRVT3RTPMzjtlgFgJHq1ByjtRpAfOWkAGMZtHnF40wjGWKQgYCx1BIMhkWcItoYWAmFTMxPxDY8dLLKxPj1m2Ew+/ag1V7lAsdNToJTe+hl1HzLjd6gBQQdc5o8PSymY3erfwUBtNXhZ5ma6metqfQiSiTnSPBID6RbSW4g15T41ZdYkG0qsQIYBMpa4lQ47R8Zd4pMjKLH/lJxITfGSv2HixSxyNewLEN4EH/E9PJnlGDw4NelkD21ub5WuL3nqzWnoNI+nB5nUfLJGqmMlZIqxhzNhlyNRTRjyrzixNklyHaOLAUwwYMqTHFEMmNo8LjvIkhvF1wiFjoBczLbbX6TSWqpsbGwZbHLMW/fOXm8V/o72zy5d+Ue2Lh1qU6VMKCRZr9BlnOXq7JKxR8HY0dMHS5eSo2RR7C27vfMTYbPUWFzMFRrNReouZC1XQDuBJU+Ske0l/8AV9NBZme/3VsW9hOe4Zk2zpRsxFJHoDgAXvIlWsJ55i983ZuCl81jYkhhmAM+o6R7Zm36r2N8ri4K555XHhe8ThgcbU2bKtXkZkBlHt3abUwCrqxyvYoSL8iAcjM8m9uI4uxxZAk2sMh0goNk5XRibbF7Nut/KY3alOzEc4tTfR2UX+a1iRxEfh1lc2LNQkqWJPJvfXSSVeCmV2UJQp2dSNQDYDvNh+B9JrN1tqVKvzUqm5Qix7jfn6TM7KSy1H+tZVTqCbsSQe680G5uGPFVqH6pCr56n0y9Zt00pK1JdjBfGP8Ai5eTQOIPDaPOsZOc7BxznIgcMIrDU5SLJJicM68ICDJFIoaEGgcMUCGBjlRbgg6EWhbAcUy+X1EbLutdf0jQMJMSlMVC+XEhUHv10nP1sOIz9HU0Fj6oe0VIwKuwbhXifiDNYcR4hcXbX7MWnsLgzRRfW9s/WTMNUDZC/IjxGn775bDHBFJdCehTtD01nHb9HcUV5Rn6uzXqHtBB38Mh4zAsp4VC3JXlrY3zA8APOWdXbHzG4afFxdCrD8pa7K2YRUFSqBxAWQahep8TI5JbU+EZ3eLYHy6QIza1mv5G/dmPeUOyMKTewHmLjzno28CcSnwmLpYRqaM6Hshj2dCOeXIiNN9glWs7hw4N2HaVABzCkmVlbZfCwOvPPXqfaXOB3jpuMuMnuX9SIztLHcQNk4bixJILW6ADJe/MnwjTaZGUU45XJT4F/wCHVUa2U+uU2eysJ8qii87XPic5k9k1lOICgE8TKM+gzb8LzcsJ2NHBcy+jha2b4h9keoYiQikQrOgc5HERlhHoJgMb48oqtG4SCMrHzyncMW8ILAALSv20EFPid+H7uduI8ltzjm2trphqfG+pvwoNWP5DqZ5zi9pVMQ/zKhvn2R9lR0UTPqJx27Xzk06eMtyknjBuaFUiDjtsHJF7THIAa5xrC4gMit1Ak/ZWGWniBVIuFRmsdLi2Z9552K5wz1UpNRyiZsrd6pTXiNzUa2etulh0hnG4unf5iKVyPEt9DpkZOo7+0uC7hlz7blTwkZZgjl4xau/2DYDt8QsARwk385dsRnVsvRQbT3puOEKSxGliTKqngcRUAB7KEm4H1tLjutaaXG704K4cLcgG9kPF/KNJT4j4gUQOFKLk2zy58vygoJBO2cv4VuM2LUo9sAAjW2hHWQquIZxeW1PeJ61QBqfAhy1vn39JB2ugp8QHXLzkZJIdcm088DWwNr0cPW4qxtdSFYLxWNxfTMZZTU0d8cG3/mUf/QZfxE8q2jX4n7hl+si3nRpudccHIvrU5tntFHatGobJVpsegdb+keZp4hLPZu8uIofUqG33W7S+h08ppjql5RmdHpnrHFBUTC4f4jVAe3SQj+Usp97iajY+8tHEDsNwv/63sG8uTeUvjbCXZlTrlHuSg0dQxhVkmmJaVYHQJXbb3iTDLb61Q6J073PIe5lXtvevhulAgtoamoHcvU9+kyVYkkliSTmScyT3mZrLscRL66c8yGtr7ReqS9RrsfQDoByE7Dr2R4CQ8ccpLwzdlfATDnL5NmMFtsnaXB2DodO4zR7N2oDdT0Ise8WmJMv93tmPXpuaB4q1LM0ja70ycnpnmQcivgRraZ7KcvMTdRqdq2y7G1w9uAaZfvOCq4cA8dNL8jaxBldsPaXHdTdXXJlORBGoIMsa9EHOZ8uJ0IyT7DdTHYexBFwcj3j0me2nURj/AA1CjoBLmtQBlXjKKiLc2T8FfRrWylHt/bBZzbll/mXuFwTV6nAh4RqzDUC9rDvMqN/dmrRroEHCvygPNSbknmcxnNNdTa3M5uoux0ozd50QTpcYTp06dABYoNok6AHr5qBQWYgAC5J0Eym2t42rEpTutProW8eg7pG2ttdq5+6g0Xr3t1P4SAWtNdt2eF2M9dWOWKABG3aDUqQFOczl5Hxqw6TWA8BFxq5TgvZXwEQD95J2VtZ8LXStT+sh05Mp+sp7iJEQ8ojjKPsB7W+GoY+imJpixYXFQACopGRVvvWOVj0mUxv0iiSGps45NTzB8tR4Sp+HG9f0at8iqf4NYgDolQ5AjuOh8p6litnhpZKqFyy+5bXdOvhHk9beYgkEFe5gQZApY2piKnDTBYnnyHUz1LH7sU3RjVUMAC2Y6XP6zzTZm0a2DqByFKaMgVVBGXMDUWGf6yn9RRZa9TOSN3sLYwoJb7RHaPMnn+cx/wATMJcU6o+yxU/1AEf2+83mG2mlaktSkbhvUHmrDkRMtv7hC2Ea2ZWz+jZ+xmqUVtwjNnJ5hOnThMgHGdFtOgB06dOjAu3No0zwqwyjCmSEITDSNuI5RMQCYjSFVWwt0A9hOrrB+kA6i34esACSC+YnX5RUOftABtqc9s+HO8P0nDBXN6lPsNfU20b0njfDLrc/bZwuKVr2R7I/TM5E+B/GWVywwPVPiRtP6Ns+qwNmfhpL4uc/9oaeR0MYawsfLO89P34qpifk0WAKOGv1FQremR/pYf1TzPB7MCMBmWDiwF7WBsbgfvKaoKTlgcWS/h9tYpXeg2jgso6Omvqv9om1x2GFRWU6FeE+BFj+M81xKmhilqA/VbiFudjmPT8Z6ThcUr2Zc1YBge4yCWMxYM8Xr0CjMh1Vip8jaAsv99MF8vGVOj2ceYz97zPjWZGsPABGcBFM5YgAixSM4kALpn5GRaqWN5JvcRvuPkeskIZLXEWiYFRbQUaIZOOkh1GztJCvlI5XtE8xoPzgxBhMrc4QjdNod4DDDTibxotDpwEej7n4/wCmUGp1P+7SK8L8+zYqfbOU5Y/SHAytcHuNzceRylRuvt0YXEB2PYYEN5Zj9Jc4GtxK1VtXJY/1G86Ome76GlyZ/eBs7DlLncPaZINEnMAuvsCv5+sqts5t4yDsvEGjVVx9k3t1HMeYvKrPmBf/ABFw9zSqdxU+R/zMPUGc9F35s1GmVzDDI+IuJ57VGkzWrqEhBCEBDDErGCwzgmG2sF4AWPHC11kZaTfeELtDXOMQ4c8jqJHYWjrtfPmIPEGEACSpBqnnGibGGWvEMUHpDvI6Ny8xHAYAHeOJGlhiMBaq3Bmm2FiOOhYnMZekzV49s3GmmxAOTTRp7NkufIIm4xczINwDJWIqyvqG95Ox88DL+viTV2eba0Kv+1sx+JmVqG4PiffObL4fojmvScXDqpt1sSp/uHpKPeLY4w9d6YN11Xw1HsRKbE2txEo1MdWM846plIxTr5RupDOsbqQAtPniIK69Z06MQD2kVn4Tf1nTohjp7QjV7RZ0AGqh5x9GvnOnQAcEK86dGAoMB8rHpOnQAn1agIBEh1J06aZcgWe6OI4cWg+9dfUf4lvv9hLVFcdFHqCPyE6dEuYMTMPWWzRVnTpmGc+ogPOnRAf/2Q=="/>
          <p:cNvSpPr>
            <a:spLocks noChangeAspect="1" noChangeArrowheads="1"/>
          </p:cNvSpPr>
          <p:nvPr/>
        </p:nvSpPr>
        <p:spPr bwMode="auto">
          <a:xfrm>
            <a:off x="155575" y="-914400"/>
            <a:ext cx="15240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0" name="AutoShape 2" descr="data:image/jpeg;base64,/9j/4AAQSkZJRgABAQAAAQABAAD/2wCEAAkGBg8QEBAPDxIPDw8PEA8PDxAPEA8PEA8PFBAVFBQQFBQXHCYeFxkjGRQUHy8gIycpLCwsFR4xNTAqNSYrLCkBCQoKDgwOFw8PFCwcHx0pKSkpKSkpKSwpKSksKSkpKSksLCwsKSkpKSwtKSwpLCkqKSksLikpLCkpKSkpKSkpLP/AABEIAOcA2gMBIgACEQEDEQH/xAAbAAACAwEBAQAAAAAAAAAAAAAEBQACAwYBB//EAEgQAAEDAgIFBgoIBAMJAAAAAAEAAgMEERIhBQYxQVETFCJhcdFUcnSBkZKUobKzIyUyM1KxwdI1QuHwFkRiFSRTZHOChKLx/8QAGQEAAwEBAQAAAAAAAAAAAAAAAQIDAAQF/8QAJBEBAQACAgMAAgIDAQAAAAAAAAECEQMhEjFBBFEiYRQjsRP/2gAMAwEAAhEDEQA/AOB1y1y0lHpGuYytrGMZWVLWNbUTNa1olcA0AHIAJQNeNK+H13tU37l5rx/E9IeW1XznJO0IMeDXbSnh1d7TN+5aN110p4dXe0zfuSRrVq1qW0YdN1z0p4dW+0zd61brlpPw6t9pm70maxbNYktNo3brhpPw2t9pm71o3W/SXhtb7RN3pS1isSBtSbo6OG63aS8NrPaJu9WGt2kfDaz2iXvSE1O61h2XPoVmNFhh6R69g6+AR8b9o6PW64aQ8NrMv+Ym71ZuuGkDsras/wDkS5e9cyZ7OwudmTY4d2e+ywmme7pAmwyGdsgm8P7bp151s0iP85We0S7/ADq3+KtI+GVntEveuPirnGzXXNvTZNaWuxHDYde0/kkyxs+tDr/FWkfDKz2iXvXh1s0j4ZWe0S96DDbrwxqXlR0LOtmkvDKz2iXvVDrbpLw2s9ol70G6NUdGj5NoYdbtJeG1ntE3es3a36S8NrfaJu9BuYsnMTzINDXa46T8NrfaZu9Zu1y0n4dW+0zd6BcxZOYnlLoe7XTSnh1b7TN3rN2uulPDq72mb9yXOasnNTygZHXbSnh9d7TN+5UOvGlfD672mb9yVuasnBPKBx/jnSvh9d7VP+5PqbXDSJYwmtrLlrf8xLw7VwxC6Kl+7Z4jfyCIMtdx9Z6R8tqvnOShjU611H1npDy2q+c5KmNS0XrWrZjV4xq3Y1TtM9YxbMYvGNW7WqdpmM8oY2+V9w60CJnbyc8yerqWtS7pG4z3dQQwaSf7yVccdQGrpcr3sL5bVc1It9kYdthdpv2/omFBoVzm3JyO5GM1ZvleyFzxn1WcWV9Rzst7l1hZwxA7bnt9KoXWGG/DvXUO1WeBlmOCGdq08nYfMN605Mb9a8OU+EWMX823cOvrRNE8C5uCTlidcDs4oyp1fmYM27UvdG5rs7g9fFNuUnjZ7O6UgDM4Rt/Dlw60cY0ip57tN72yzvn2J5o5+KNu24yN1y8012aKOjWbo0c6NZOjUpkOgLo1k5iNcxYvYnlLoE9ixcxGvYsHsVJSg3tWLmot7Vi9qpKUI5qxcEU9qxcFSUA5C6Gl+7Z4jfhCQuCf0g+jZ4jfhCcrzXQfWekPLar5zkqYE31zH1npDy2q+c5LGBJTLsat2NVGNRDGqVpouxq2Dcl4xq2DclK0xDUOzKtSi5Cq8IjR8d3D9F130E9ut0XH0QntJSjal+ioLAJ1CvOz9vX4/Ubx0w4ImKhF8gFIUbEkUtBVGimuBBAXNaU1WY6+VrLucaBrob3R3Z6pPGZe4+O1lMYZjHnbLiU00I9xc4brXsb8dyprVCBO43tsCtqu27nng3zHNdfJd8W3mZTWdhu6NZOYjnMWL2LhlHQB7Fi9iOexDvYqSl0BexYPajXtQ72qspaDe1DvajHtWD2qspaDe1YPCLe1DvCrKUM4J/SD6OPxGfCEjcE9pB9HH4jPhCpCprmPrPSHltV85yWMCa65D6y0h5bVfOclrAp5GjWMImMLGMImMKVpo1jaiGtWcYRMTcwo2nkcnM7aOs/muh0BRANxu2nYg9N0IDmvGx+22wOTuggIjaOpdGeW8VcOPxzsvwzpqyNv2nW6syU0pK6IkdJo7SAueBa04MOM8N59K10fRiqbMWwuBgJxlrwSGi3S2ZjPdfYVHw326P8A0107mnDbXBHmRbWcFwGjpZGOwsccNwbFdNWVUzWAs24cyTkp2RaW085Lih6gWBXFzaw1ANucxR7rPsRfheyZwaSmEeNxZMw7cBv5xb8lrgHn8cVrbJ/vDgmOqlNaJz/xOsOwD+qA13jHKxSD+dv9n3ro9BQYaaLrbiPac03Nlrin9uHKf7K0exYvYjXsWD2rilEC9iHe1HSNQ0jVWUtBSNQ0jUdI1CyBWlLQcjUNIEZIENIFWUlCSBDvCLkCHeFaFoV4T2k+7j8RnwhJHhPKQfRx+Iz4Qqwqa4/xLSHltV85yXRhMdcf4lpDy2q+c5L41PIY3jCJjCwjRMajkeCIwiGBYxohgUaaBtIxh5jj2dLEDuuTmE60UAfNsQckYLSDfjluWujpLFU3uO+a9/s9boxjs961ZQYAbG19tt/ar0kl7L2vrmsaST/UpLat4wpLA2UdoGXaulfHiaB1BcvRFz5Qbb11ZcQBcHYlyg4ueq9Ww6wN7Bwe0tJaWuvcEEZg3Rceh3B7XizW4QxzQCA4AWBPE9acUsjZNhv+iJnaAEfK60Xwx3vT53rhQY5aWMZkuI/7dp9wXRQQhrGgANAaAANgFtitUUkckwkNy+K4bwGIWJ7bLd4UOfP+OOKPJhMe/t/4Ee1YPainhYPChHPQcjUNIEZIENIFWFoOQIaQIuQIaQK+JaDkCGkCLkCFkVsSULIEM8IqRDyK0JQzwndJ93H4jPhCSvTuk+7j8RnwhVhXmuP8S0h5bVfOcl8aYa4/xLSHltV85yXRpMhgqNExoWNFRqNPBMaJYho0QwqNPF6jFgJZbFla/C+Y9F15Sv2oLS1ZhaIxtcW36m3C3hOZCpMbMZv6txZb26Ojms3sQtaMZzzWmjHNMbrmxBCypoLTfSPdybnC5GG7BfPdmNiEnbp3ddK0VPOH4muNt99ll0EDZegXSEgDMACx9OxGaK0A2QF0VU02ax2EhpIJv0XC+WVky0hoiGEOD6oAi1g1jCcwD9kZ7yjZWmc9bIQwxyY2Hou+0OB4o2oqskrhE5c4uwmPEQzIhxbuJG4oicZ27B3qWXSnl+2xYAGcS25Hbv8Aes3KxtuWb3Lgzy88tubPLyu2L1g9bPKweUYnQ8iGkRMiGkKtC0LIhpETIhZFaEoaRCyIqRCyK0JQ0iGkRMiGkVoSh3p3Sfds8RvwhJHp3Sfdx+I34QqwquuJ+stIeWVXznJdGUfrkfrPSHltV85yXsKXIYKjKJjKEYURG/Oyn429Q29DGOV31AaCSl7q4DI4gfMhqiouq4fjb7zJly/pjVzlzid97p1HLcNkGwgFc+Uw0RVbYndbmfqFTmx63Phvx89Wy/T6jqrHLYc0zjBdmPOucN2m4TTR2kh3rks+x345auqcwOsfs3TeINcB0cJ39aX0zmkbQjjOGi91PddPlf21nkACGjdfP+zxK53WHWcMPJx5vIuODf8AV1oPRmskgaA84rZHF3pv8bPkw/i4ub8nHG6diXrJzkvp9NRv29E9tx6USZF5+fDnx3Wc0XHPHL1VnOWLyvXPWL3ISCpIUNIVrI5DyOVZC1hIUNIVtIUNIVbElYSFDSFbyFDSFWxLWEhQ0hW8hQ7yrQlYPTyk+7j8RnwhInlPKQ/Rx+Iz4QqwtZa5n6z0h5bVfOcgoYXHq7dvoT7WSkA0nXuOZNZUkdX0zvegZaTe1Wx4d91O566jCNzW7Ri7e5a84Y4g5gj0Lx8JO6zhv49RQT226Q84VpjMfUT3sRUxZXFkC45+ZFwyX60PNHhd/pN7dy1ZUBeFpBDhtGYWjQrhiGtjLrs0pp8bRfbb0qxp7nLIoSgZnh2bx3JkYnb8jxXn5zwy09PC+eO0hdUDJpTWKOUi8r7j8IyHnQ1FLIMiARxRj32Bc42AFyTsAUsqrji4rSdRiqpTuDsI6g0W/Rbwvwm+47UtnlxTPcNjnEj0o6I3XpcXU08vl7ytMYnZoqm0i9hyJA4bR6CgIpMrb/fZeFdFkymrNoTcvTp6XSgfkbB3uK3c9coyUhN6PSGLI7dx/ReR+T+JMP5YenZxc2+shz3Id7l696we9cUi6kjkNI5aSOQ8jlWQlZyFDSFavchnuVpC1lIUO8rV5WDyqwlZPKeUn3cfiM+EJC8p7SH6OPxGfCFWFNtbbf7RrvK6j5rkuM5CL1vf9Y13llRt2feuS3Ffb/8AF3Y+nPW/K4tmXahaiHeN+3rXsgtmMu3YrB+IEHaiBfG7A6x+yfcVpVOsOq4WksAIshnjEwtO1uxJejNGLYBDUzrgdiKatGr1zLg7juI3dapTawTM6LrPA/EM/SsquuDBZti4+gIWN2PMHpfzDj1hS5Zjkrx5ZY+qdt1osMoxfxjZA12lpZR0jZv4RkP6oO3YqTHK3HJQmGM9Re8mVmrVYG3N9+ZTCn3IOJlnW6kdHsJts966cI5bQc7sM4I4tv58im7kBNBifG7jt82aPKpjNbLfjxqjJS03G4qMWbTmQms3NFPBNcA8RdUe9AaPnu3D+E2W7pF4efH45WO/HLc2j3rB7l696we5GRlXuQ73Kz3LB7lWQirysHlXe5YvKpIVRxT2k+7j8Rnwhc+4p/SH6OPxG/CFSAZ64t+sa4cauo+a5LPz4cU11xP1hXXzHO6jzfSuSu4I6l2xz1SV2XVvG+yygcdh2j7J4tWhG45jZdDxizsB8Zh4jeEL7aDHBBPbmUcNl0PNHn2o5NA1MEQ82BIVY4tnWiHR5WSyDaUyxYu1Yhhad4tv4JlyfSsVd9HdJcNm8gYmxbbdRGw9RVNrwOGa0NOQbAZncdjv6qsDOkT2DNLrs3l00azpHrTFsdhZYwRZ34IlXxiVrxoXpUUTAgWX8x7Fqs3jpX6kKzOifZ7x2otz0ugd9I5FOevO/Ix/lt08d6Wc9ZOequcsnPUZFNo9ywe5eucsXOVJCo5yxc5eucs3FUkKqSugpPu2eI34QudJXQ0v3bPEb+QTgaa0y30jpBpOYrKm3WOWclbRvBFt44L6RpVjzV1TicucT26LP+I7qQ4x32i5/wBDO5dEvSNj53K1wN2Wudrf5XDvWdS4OY2RuTmHMHaOIK+jSySC287hgZc+5UkEjWkkjE/gyPLq2LWjI4tjw5oOWYus7DfbJfQIWPDQLjIfgZ3Lzp8R6jO5P5F04QWXlwu/s/iPUZ3Lyz+I9Rnct5Np87naNqvE/sXfSY+I9SPuUjEnEeozuQ32OnBSRtcM7ICAYnHPeb/ldfTzjG0j1GdyEgLwTmLeJH3IW9tI4poCvcdS7wY+I9RncvbP4j1GdybyDTgb9imIdS76z+I9RncvC1/EeozuW8m04DlBxC8c4HeF33JP4j1I+5QseN49SPuQ8m0+YwSDlXdqIdIu7iZJjOY9SPuWxbJxHqR9y5OXvS+D5y6TrWTnr6QWScR6kfcs3Nk4j1I+5SkO+bOeFm56+lFsnEepH3LMtk4j1I/2p5AfNHOVCV9MLZOI9SP9qqWycR6kf7UxXzNdFSn6NniN/ILqcMnEepH+1N6cPwNzH2W/yR8OxFnQ6WpL1E9t80vxlDNobLoNI015pf8AqyH/ANyseaKspNEgot485WXM8Tr7m+8p++kytvK8jot24e9ZinmizfS5p6aZYGl2la1tFDadaGlTSOkVnUdwtttEfNbnqVnRAJm+m3KraG/Yl8h0UOhJOzLhxXkdLmbp5zMDYPOvBR5obHRZHTbvQtOZpiKTNb83yTyl0T80U5mnIpl7zVHYaJeaKrqTNPOaqvNMytttOfjoekVsaFOIqLMrU0a5+S9q4ufNCszQroTRqho0gueNCqGhXRGjVDRpgc6aFVNCuiNEqGiTA5/mKZQUfRb4o/JG8yRsVL0W9g/JFj2qpfpJOt7/AIisubpvNB03eM781Tm6cpVzW69NMmhgVHQrbYqdT7lV9LsCbNplDToCVilVubJkKde8gsxW+iBWfNvQnPNr5BWbQDf7kLRkJObLx1Kn/MWrKShtszCXZtEzaVaCmTAU60FOnhCl1P0h1LXmyP5rndacgtKBYKdec2TTkFObo7YuipMu1emmTTkF5yChe6oVGmVTSpsYFU06zFJpVU0qbmnVebpgKDSqppE4NOq83RYo5qiWU2Q7AjTTLZtPkOxEDF8fSd2n815ySLdHme0rzk0WCGJecijeTUwLAD5FecijOTU5NYQfIqckjOTU5JZgzYlbkkTgUwJRDtiVuTW3JK2BYdl3IK3IosxL0RolCcipyKM5NTkkQBiFXEKK5NTAltELySnJIrApyaGhCckvOSReBTAswPkV5yKM5NTk0QBGFecijeTU5NFgXIq4iRPJKwjWZuWqYVFFmTCphUUWZMKmFRRZkwqYVFFmTCvcK8UWZ7ZSyiizJhUwrxRZntlLKKLMllLKKLMmFTCvFFme4V5hUUWZMKmFRRZkwqYVFFmTCvcKiizP/9k="/>
          <p:cNvSpPr>
            <a:spLocks noChangeAspect="1" noChangeArrowheads="1"/>
          </p:cNvSpPr>
          <p:nvPr/>
        </p:nvSpPr>
        <p:spPr bwMode="auto">
          <a:xfrm>
            <a:off x="0" y="-1063625"/>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g8QEBAPDxIPDw8PEA8PDxAPEA8PEA8PFBAVFBQQFBQXHCYeFxkjGRQUHy8gIycpLCwsFR4xNTAqNSYrLCkBCQoKDgwOFw8PFCwcHx0pKSkpKSkpKSwpKSksKSkpKSksLCwsKSkpKSwtKSwpLCkqKSksLikpLCkpKSkpKSkpLP/AABEIAOcA2gMBIgACEQEDEQH/xAAbAAACAwEBAQAAAAAAAAAAAAAEBQACAwYBB//EAEgQAAEDAgIFBgoIBAMJAAAAAAEAAgMEERIhBQYxQVETFCJhcdFUcnSBkZKUobKzIyUyM1KxwdI1QuHwFkRiFSRTZHOChKLx/8QAGQEAAwEBAQAAAAAAAAAAAAAAAQIDAAQF/8QAJBEBAQACAgMAAgIDAQAAAAAAAAECEQMhEjFBBFEiYRQjsRP/2gAMAwEAAhEDEQA/AOB1y1y0lHpGuYytrGMZWVLWNbUTNa1olcA0AHIAJQNeNK+H13tU37l5rx/E9IeW1XznJO0IMeDXbSnh1d7TN+5aN110p4dXe0zfuSRrVq1qW0YdN1z0p4dW+0zd61brlpPw6t9pm70maxbNYktNo3brhpPw2t9pm71o3W/SXhtb7RN3pS1isSBtSbo6OG63aS8NrPaJu9WGt2kfDaz2iXvSE1O61h2XPoVmNFhh6R69g6+AR8b9o6PW64aQ8NrMv+Ym71ZuuGkDsras/wDkS5e9cyZ7OwudmTY4d2e+ywmme7pAmwyGdsgm8P7bp151s0iP85We0S7/ADq3+KtI+GVntEveuPirnGzXXNvTZNaWuxHDYde0/kkyxs+tDr/FWkfDKz2iXvXh1s0j4ZWe0S96DDbrwxqXlR0LOtmkvDKz2iXvVDrbpLw2s9ol70G6NUdGj5NoYdbtJeG1ntE3es3a36S8NrfaJu9BuYsnMTzINDXa46T8NrfaZu9Zu1y0n4dW+0zd6BcxZOYnlLoe7XTSnh1b7TN3rN2uulPDq72mb9yXOasnNTygZHXbSnh9d7TN+5UOvGlfD672mb9yVuasnBPKBx/jnSvh9d7VP+5PqbXDSJYwmtrLlrf8xLw7VwxC6Kl+7Z4jfyCIMtdx9Z6R8tqvnOShjU611H1npDy2q+c5KmNS0XrWrZjV4xq3Y1TtM9YxbMYvGNW7WqdpmM8oY2+V9w60CJnbyc8yerqWtS7pG4z3dQQwaSf7yVccdQGrpcr3sL5bVc1It9kYdthdpv2/omFBoVzm3JyO5GM1ZvleyFzxn1WcWV9Rzst7l1hZwxA7bnt9KoXWGG/DvXUO1WeBlmOCGdq08nYfMN605Mb9a8OU+EWMX823cOvrRNE8C5uCTlidcDs4oyp1fmYM27UvdG5rs7g9fFNuUnjZ7O6UgDM4Rt/Dlw60cY0ip57tN72yzvn2J5o5+KNu24yN1y8012aKOjWbo0c6NZOjUpkOgLo1k5iNcxYvYnlLoE9ixcxGvYsHsVJSg3tWLmot7Vi9qpKUI5qxcEU9qxcFSUA5C6Gl+7Z4jfhCQuCf0g+jZ4jfhCcrzXQfWekPLar5zkqYE31zH1npDy2q+c5LGBJTLsat2NVGNRDGqVpouxq2Dcl4xq2DclK0xDUOzKtSi5Cq8IjR8d3D9F130E9ut0XH0QntJSjal+ioLAJ1CvOz9vX4/Ubx0w4ImKhF8gFIUbEkUtBVGimuBBAXNaU1WY6+VrLucaBrob3R3Z6pPGZe4+O1lMYZjHnbLiU00I9xc4brXsb8dyprVCBO43tsCtqu27nng3zHNdfJd8W3mZTWdhu6NZOYjnMWL2LhlHQB7Fi9iOexDvYqSl0BexYPajXtQ72qspaDe1DvajHtWD2qspaDe1YPCLe1DvCrKUM4J/SD6OPxGfCEjcE9pB9HH4jPhCpCprmPrPSHltV85yWMCa65D6y0h5bVfOclrAp5GjWMImMLGMImMKVpo1jaiGtWcYRMTcwo2nkcnM7aOs/muh0BRANxu2nYg9N0IDmvGx+22wOTuggIjaOpdGeW8VcOPxzsvwzpqyNv2nW6syU0pK6IkdJo7SAueBa04MOM8N59K10fRiqbMWwuBgJxlrwSGi3S2ZjPdfYVHw326P8A0107mnDbXBHmRbWcFwGjpZGOwsccNwbFdNWVUzWAs24cyTkp2RaW085Lih6gWBXFzaw1ANucxR7rPsRfheyZwaSmEeNxZMw7cBv5xb8lrgHn8cVrbJ/vDgmOqlNaJz/xOsOwD+qA13jHKxSD+dv9n3ro9BQYaaLrbiPac03Nlrin9uHKf7K0exYvYjXsWD2rilEC9iHe1HSNQ0jVWUtBSNQ0jUdI1CyBWlLQcjUNIEZIENIFWUlCSBDvCLkCHeFaFoV4T2k+7j8RnwhJHhPKQfRx+Iz4Qqwqa4/xLSHltV85yXRhMdcf4lpDy2q+c5L41PIY3jCJjCwjRMajkeCIwiGBYxohgUaaBtIxh5jj2dLEDuuTmE60UAfNsQckYLSDfjluWujpLFU3uO+a9/s9boxjs961ZQYAbG19tt/ar0kl7L2vrmsaST/UpLat4wpLA2UdoGXaulfHiaB1BcvRFz5Qbb11ZcQBcHYlyg4ueq9Ww6wN7Bwe0tJaWuvcEEZg3Rceh3B7XizW4QxzQCA4AWBPE9acUsjZNhv+iJnaAEfK60Xwx3vT53rhQY5aWMZkuI/7dp9wXRQQhrGgANAaAANgFtitUUkckwkNy+K4bwGIWJ7bLd4UOfP+OOKPJhMe/t/4Ee1YPainhYPChHPQcjUNIEZIENIFWFoOQIaQIuQIaQK+JaDkCGkCLkCFkVsSULIEM8IqRDyK0JQzwndJ93H4jPhCSvTuk+7j8RnwhVhXmuP8S0h5bVfOcl8aYa4/xLSHltV85yXRpMhgqNExoWNFRqNPBMaJYho0QwqNPF6jFgJZbFla/C+Y9F15Sv2oLS1ZhaIxtcW36m3C3hOZCpMbMZv6txZb26Ojms3sQtaMZzzWmjHNMbrmxBCypoLTfSPdybnC5GG7BfPdmNiEnbp3ddK0VPOH4muNt99ll0EDZegXSEgDMACx9OxGaK0A2QF0VU02ax2EhpIJv0XC+WVky0hoiGEOD6oAi1g1jCcwD9kZ7yjZWmc9bIQwxyY2Hou+0OB4o2oqskrhE5c4uwmPEQzIhxbuJG4oicZ27B3qWXSnl+2xYAGcS25Hbv8Aes3KxtuWb3Lgzy88tubPLyu2L1g9bPKweUYnQ8iGkRMiGkKtC0LIhpETIhZFaEoaRCyIqRCyK0JQ0iGkRMiGkVoSh3p3Sfds8RvwhJHp3Sfdx+I34QqwquuJ+stIeWVXznJdGUfrkfrPSHltV85yXsKXIYKjKJjKEYURG/Oyn429Q29DGOV31AaCSl7q4DI4gfMhqiouq4fjb7zJly/pjVzlzid97p1HLcNkGwgFc+Uw0RVbYndbmfqFTmx63Phvx89Wy/T6jqrHLYc0zjBdmPOucN2m4TTR2kh3rks+x345auqcwOsfs3TeINcB0cJ39aX0zmkbQjjOGi91PddPlf21nkACGjdfP+zxK53WHWcMPJx5vIuODf8AV1oPRmskgaA84rZHF3pv8bPkw/i4ub8nHG6diXrJzkvp9NRv29E9tx6USZF5+fDnx3Wc0XHPHL1VnOWLyvXPWL3ISCpIUNIVrI5DyOVZC1hIUNIVtIUNIVbElYSFDSFbyFDSFWxLWEhQ0hW8hQ7yrQlYPTyk+7j8RnwhInlPKQ/Rx+Iz4QqwtZa5n6z0h5bVfOcgoYXHq7dvoT7WSkA0nXuOZNZUkdX0zvegZaTe1Wx4d91O566jCNzW7Ri7e5a84Y4g5gj0Lx8JO6zhv49RQT226Q84VpjMfUT3sRUxZXFkC45+ZFwyX60PNHhd/pN7dy1ZUBeFpBDhtGYWjQrhiGtjLrs0pp8bRfbb0qxp7nLIoSgZnh2bx3JkYnb8jxXn5zwy09PC+eO0hdUDJpTWKOUi8r7j8IyHnQ1FLIMiARxRj32Bc42AFyTsAUsqrji4rSdRiqpTuDsI6g0W/Rbwvwm+47UtnlxTPcNjnEj0o6I3XpcXU08vl7ytMYnZoqm0i9hyJA4bR6CgIpMrb/fZeFdFkymrNoTcvTp6XSgfkbB3uK3c9coyUhN6PSGLI7dx/ReR+T+JMP5YenZxc2+shz3Id7l696we9cUi6kjkNI5aSOQ8jlWQlZyFDSFavchnuVpC1lIUO8rV5WDyqwlZPKeUn3cfiM+EJC8p7SH6OPxGfCFWFNtbbf7RrvK6j5rkuM5CL1vf9Y13llRt2feuS3Ffb/8AF3Y+nPW/K4tmXahaiHeN+3rXsgtmMu3YrB+IEHaiBfG7A6x+yfcVpVOsOq4WksAIshnjEwtO1uxJejNGLYBDUzrgdiKatGr1zLg7juI3dapTawTM6LrPA/EM/SsquuDBZti4+gIWN2PMHpfzDj1hS5Zjkrx5ZY+qdt1osMoxfxjZA12lpZR0jZv4RkP6oO3YqTHK3HJQmGM9Re8mVmrVYG3N9+ZTCn3IOJlnW6kdHsJts966cI5bQc7sM4I4tv58im7kBNBifG7jt82aPKpjNbLfjxqjJS03G4qMWbTmQms3NFPBNcA8RdUe9AaPnu3D+E2W7pF4efH45WO/HLc2j3rB7l696we5GRlXuQ73Kz3LB7lWQirysHlXe5YvKpIVRxT2k+7j8Rnwhc+4p/SH6OPxG/CFSAZ64t+sa4cauo+a5LPz4cU11xP1hXXzHO6jzfSuSu4I6l2xz1SV2XVvG+yygcdh2j7J4tWhG45jZdDxizsB8Zh4jeEL7aDHBBPbmUcNl0PNHn2o5NA1MEQ82BIVY4tnWiHR5WSyDaUyxYu1Yhhad4tv4JlyfSsVd9HdJcNm8gYmxbbdRGw9RVNrwOGa0NOQbAZncdjv6qsDOkT2DNLrs3l00azpHrTFsdhZYwRZ34IlXxiVrxoXpUUTAgWX8x7Fqs3jpX6kKzOifZ7x2otz0ugd9I5FOevO/Ix/lt08d6Wc9ZOequcsnPUZFNo9ywe5eucsXOVJCo5yxc5eucs3FUkKqSugpPu2eI34QudJXQ0v3bPEb+QTgaa0y30jpBpOYrKm3WOWclbRvBFt44L6RpVjzV1TicucT26LP+I7qQ4x32i5/wBDO5dEvSNj53K1wN2Wudrf5XDvWdS4OY2RuTmHMHaOIK+jSySC287hgZc+5UkEjWkkjE/gyPLq2LWjI4tjw5oOWYus7DfbJfQIWPDQLjIfgZ3Lzp8R6jO5P5F04QWXlwu/s/iPUZ3Lyz+I9Rnct5Np87naNqvE/sXfSY+I9SPuUjEnEeozuQ32OnBSRtcM7ICAYnHPeb/ldfTzjG0j1GdyEgLwTmLeJH3IW9tI4poCvcdS7wY+I9RncvbP4j1GdybyDTgb9imIdS76z+I9RncvC1/EeozuW8m04DlBxC8c4HeF33JP4j1I+5QseN49SPuQ8m0+YwSDlXdqIdIu7iZJjOY9SPuWxbJxHqR9y5OXvS+D5y6TrWTnr6QWScR6kfcs3Nk4j1I+5SkO+bOeFm56+lFsnEepH3LMtk4j1I/2p5AfNHOVCV9MLZOI9SP9qqWycR6kf7UxXzNdFSn6NniN/ILqcMnEepH+1N6cPwNzH2W/yR8OxFnQ6WpL1E9t80vxlDNobLoNI015pf8AqyH/ANyseaKspNEgot485WXM8Tr7m+8p++kytvK8jot24e9ZinmizfS5p6aZYGl2la1tFDadaGlTSOkVnUdwtttEfNbnqVnRAJm+m3KraG/Yl8h0UOhJOzLhxXkdLmbp5zMDYPOvBR5obHRZHTbvQtOZpiKTNb83yTyl0T80U5mnIpl7zVHYaJeaKrqTNPOaqvNMytttOfjoekVsaFOIqLMrU0a5+S9q4ufNCszQroTRqho0gueNCqGhXRGjVDRpgc6aFVNCuiNEqGiTA5/mKZQUfRb4o/JG8yRsVL0W9g/JFj2qpfpJOt7/AIisubpvNB03eM781Tm6cpVzW69NMmhgVHQrbYqdT7lV9LsCbNplDToCVilVubJkKde8gsxW+iBWfNvQnPNr5BWbQDf7kLRkJObLx1Kn/MWrKShtszCXZtEzaVaCmTAU60FOnhCl1P0h1LXmyP5rndacgtKBYKdec2TTkFObo7YuipMu1emmTTkF5yChe6oVGmVTSpsYFU06zFJpVU0qbmnVebpgKDSqppE4NOq83RYo5qiWU2Q7AjTTLZtPkOxEDF8fSd2n815ySLdHme0rzk0WCGJecijeTUwLAD5FecijOTU5NYQfIqckjOTU5JZgzYlbkkTgUwJRDtiVuTW3JK2BYdl3IK3IosxL0RolCcipyKM5NTkkQBiFXEKK5NTAltELySnJIrApyaGhCckvOSReBTAswPkV5yKM5NTk0QBGFecijeTU5NFgXIq4iRPJKwjWZuWqYVFFmTCphUUWZMKmFRRZkwqYVFFmTCvcK8UWZ7ZSyiizJhUwrxRZntlLKKLMllLKKLMmFTCvFFme4V5hUUWZMKmFRRZkwqYVFFmTCvcKiizP/9k="/>
          <p:cNvSpPr>
            <a:spLocks noChangeAspect="1" noChangeArrowheads="1"/>
          </p:cNvSpPr>
          <p:nvPr/>
        </p:nvSpPr>
        <p:spPr bwMode="auto">
          <a:xfrm>
            <a:off x="0" y="-1050925"/>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data:image/jpeg;base64,/9j/4AAQSkZJRgABAQAAAQABAAD/2wCEAAkGBhQREBIUEBIUFRUUFhUUFRQUFBQXFBUVFBQVFBUXFRUXHCYeFxkjGRQUHy8gIycpLCwsFR4xNTAqNSYrLCkBCQoKDgwOGg8PGikkHx0sKSwpKSwsKSwsKSksLCwpLCksKSwsLCwsKSkpLCkpLCkpKSwsKSksLCksLCksKSwsKf/AABEIAMIBAwMBIgACEQEDEQH/xAAbAAABBQEBAAAAAAAAAAAAAAAAAQMEBQYCB//EADwQAAEDAgQEBAMGBQMFAQAAAAEAAhEDIQQFEjFBUWFxBhMigTKRoSNCYrHB0QcUUuHwFTOCcpKisvEk/8QAGgEAAgMBAQAAAAAAAAAAAAAAAAQBAgMFBv/EACcRAAICAgICAgMAAgMAAAAAAAABAhEDIRIxBEETIjJRYQWRFCNC/9oADAMBAAIRAxEAPwDx0CTZKnNEbK68OZV5mp5FhYcllKXFG0YuTopBh3cl1hsQ6m8ObYharF4UAbLM4+hBlVUuSLSi8e0ehuxTKmHpOpmODhO4A1An/kT8lELlU5JXJpNH+He6swVi1To6niSfBtnVJ5BJDZPdStLnD1QOirMFiNZcW7TAPZWdMGJLiVDdaHsbsaqUoTU6L8r/ACUtxVHnuNLRpHEfNSqbMs0/jjZX53nBqPBgAAx3591VV6hkgn9o4JfNBInp7BRi4n/N+SYSRwJ5HN8mGoSgVLQuRTuQB3lPU6ZUvRmcNqK2yjNi14kkjaJn89vZQamBP9MKO0OpmVV0zbHkeOXI9CbUBEhM1CqvIsbNMzMzJhSq2J5LBx2d+OVSgmO610XKC2ul89RRXmiWXKvzF40nsu3YhVeZ4uAVeKF8+RcCmqbrlFR65DrplHDfZ2UhSlJKCAC7bQJ2CdwmFLnXHI+y0WFwM7CyzlOjaGLkjKlq5Wix+VibCFTV8LCspWVlBojhCQJZVjMEIQgCS0XPT+y1+U4kUsI0gS4lxjUGzePfZZLDCSepK1GHyUuoNcHESDsdhPJL5GrpjeJO9HDcYamr07XsZVDiq2txk9IWvyXBCjIkkute5VZmuAbRq3Ah2wsSDx9lEWrpGk4NrYmQUiGCdo9J9zIPWUuc43S2Bu6ycyp8U3dHH9FU4smrWDeZAHuYlC7scb441GPst8hFQUZkNBJg6JJtvv8A5CsRWeBeoD2YAn6dABoaNhb5JupgJ2t+So5odjCUYpIZqYmBcqkz0SW7/DPzJV/Tym/qNt1Q+JT6zawgTwndTDsU8tNY9mfczb5lJMn3T+mWyeij7E34x7JlHFHGUCS3jIWlyrLWxcXUHw/BcRuBzWvbTbTaNQgEbrDJP0M4sd7Kx+Xi8KjzPB9Fb4rERVaxtWdRgAOad+ai5xhi17W1DAO5HTgFVOmaTiqK/KXkNLZvNmjdS3tcDwnkU7kFDXrFOxn4iL6SOAKuh4dA+ITzJMkqZT2NY9Y1somg/eYe7bpaVFzzppmTcwbRHOVff6SzqOgKjY7DtaBd0WkA7gEGDzCryJcjN4lz2kgtIPKFCr4Kq65pu9xH5rUY/EGoTUb6pJ2A0zOw5R+iri7SfWY3gbz+y1UmJzV9szNamRuCE23dTMZVvChjdbISkqeh4rkrpIVJC7NK+lp06RPpaDw2v81bZbVYQQDDhu02ITOW4Ntek6bGxE9oXJwYpgkfdbFpk8tyknt0Pq0GZA3MLNYo7qwqgua1znOOrYBwbHWTw3VbVbvc35reCowyOyChPVWADqmVsLghCFNEFhhRfe/9wP1WzwGLIYG9IhYynTMFwGx/Mf2V7hsyBFylZqx3E6LesWi73kE7AEz2EXVHm9BwAOhzQ3aSePckqZTr8Qd+KqM1qEn4nO6EkqIRp7NJu0PUMRooFx/Ef0U3wxgtQbVdE6TA7kifp9Vn6tUvDabJJsIHRbLJMCaTAzoSeUkgwPqrz0qGvFXOf8SLBrYXeu660rlwhYI63RHxNYmwVLm+DJZJvFwtCGzsuMY1oYdXHlurJ7F82PnF2ec6t+v+bKfkNBrqn2jdQDS4tsSQJkCfZNY3DaXEjabe5UfD4x1Nwc3cH2PQrd20edpQnUjSuy44er8OmQHQDMahO/FajA1m1WAOvFlmHZm2oykQDJF7elvSVYYEx8JS8kx6FLodxmBp03amtE8LBQ8/x1I04OovkFrohvUCbmOan5jiRTpl7rkbd1hsfjHVnl77bQOAVscOWymWSjpE7CeITSfqa3hETE8lLPjuoQZY0cvUVn20SRsh1CxPWFtxj7FVlmjR4fxOHfFLT12Xbs3kjQ5m/EmFlXU4/dJq6KHCPoss0jYZjiXFrfMb6YJZpqDyzJMkCxJmbrOV6okz+cpzH1GkAsZpDWgCSXG2+/MyVUVSpjEjJIWo6U2CklC1Fh8FEJum7gpeHwb6kljHOA3IB0ieZ2CCxqvD+MazRqMAwB3hdZrWlumJLnElzdo4KPk1NgGiqJFu4twK7x2X6D6MRI4ahf5hKV9h+3xI7HBlMB4vyKpcTXlyfxuJuAHF0bnmf2VZVN1vGNCk52JVfJXKELQxBCEIAt8HVG4vBHuOqnYnBtj0yOyzrHkGQYKucFnId6asDhq4e44LKUX2MwmnpkWo5zdnGF03FNHxA33dvfryU7E4QKJicONB6XQmmTuPRbeFcA3S6rYkuIHQfuVpNUd15htsT7LT+G/EExSqnox35NKjJD2joeJ5UV9GqNO555rhxJQ6qFw/EQsDpNj7HaRdQMXW1SitiCYH+XULGVYBA4qyRjlyaIFemH2O259lWYnBx8PEiArCpWiY3KapEcVrejlZVGQ/ldMmno48FJGMdSJBTOGdpcCNlLxjA++/VUZRWkVmb5kaga3gN+6rm8eifrYYl4Y0STt/fkOqsWeFa7HRUbEieJtE2AurqSiqMnGUnZEwzZFwQDxjeOHdbfLPCNE0mudLi4bbAT9Seqh+HfDHnmHToZtwJPHst3Sw9LD09IbpcBAc4l9uxKWy5bdIYx4/bMRi8npMtoHJUWPwrRs0BX2dZuaZJdScRO4In5cFQV8zbUEgexVoWGTj6K/EUG6YEk8AAqTEsg3V4/GmCGGJ3It7TwVK9knsmosXzNUR122lzTobCVXFhGthXOS5y9jPIc77Jz9enh5mnSCfZU6JUNWWjLizXYvAmLEhw2P+cFS4ulVm9+olWuRZ0KgFOr8QENdzHLurL+VaSZ23S3Jxex7jzVoxwoxuinQDt1evwIcSTtNh0Cq8yrCmdLImLneOy0UuXQvKHFbKmq2HEciuCF2kWwucIXWlKgASpEIAm4PMSyxu38lLqVQQSFULpjyNlXiaKfoR4XAMFK5yRWKXsvsLnby0SZIt8k+3N3TdZ/DvgwpjZmFnKKHoZ5V2Xv8AqQIJiSolSsTumGiAl4KEqNXkcuwckYV1KamJ6XUmR2HkbKVRxnB1uv8AZREEKGgLjLH02Ymm95BafSehJBE/KPda+gatXF1XP9LAQdegX0iBLj0tpHNebuZIIWuyjFV62CLPMGppIaTY22lwul8kK2bY5ejX5XmIpvMi0qVm1NtS5IIjgY+oVBh2kAA7gCe8XTrah2S7WzYzeceH2vf8RiZ3JPzVi/wgxuDMGXG4dxXWZsc4Q208UYzxI6jTps8tgaYa5xcS6ANw2Fp9m0ZNRVnm2PDmvLJMckwVNzmuH13EBQiugujly7EQhCkqCQpUIAGvgyLELWZLmXmtufUN/wB1kinKGJcwksJBIiypKCkbY8nBmizzNRTljLu4ng3+6y7nSZKWUkKYx4qik5uTsRCVIrFAQlhCABEJYQgBIShCEAEJCEqEAcwrei2yqCrfDn0jsqyN8I8hCCqjJxUFuouFxq1EHmCD8k5N03Sb6nDlf5hSQxxgsOyUBdltgnMPhXPMMa5x5NBKq2l2WUW9IbpUS4gNFz+lyfotx4dwHl4cT971fNcZJ4ZNPDVXub9q+m+B/SNJgdyrrC1G1KLHs2c0Ee42SM8vLocWFw2yve7SU4Kg3KXE4YnZVGKxvkn7QqEnLopL6jmNa975FUMaOBbM/UQs1m+MMkeaxwHANiFcYrOqBabzbaVK8L+HcPWpGvVZqL3llKlp1NsYlw4kngmIpwVyQrklrR5yXaiSeK5ctx418Mspgup0/Kc0eqmNI99A+FYcpqLvYg0c8EgKAkViDtdMplxAFybBcK3ybBW8wjt+pVZOkXhHk6I9bI6rd2j2MqRl3hp1UOc+qymGzIJl1vw8uqvaVK59P1VNn7YFrfss4ybdG7xxirZSEXSLnUl1LYVApCglBQAakLlCAHEJCUSgBUhSIQAJZSIQAhVzSEAdgqbiFcNKqzfCOyiU2Cp2UZTUxTxTpCTxJ+Fo5krOTUVbGUnJ0iGb7b9FeZN4MrVnS/7NpANwS/8A7f3W6yXwpSwzLQ58eqoRefw8gptTAtDh6i133XJJ+RKXR0sXhxW5lNhfAmFaQHuqPtvq0j/tAVmzI20atPyWAMhwI5SPi68FNqPIILxf+qLH9lNY4OANj1CV23djvxxhtISlThYTA4r+TxtbCPtTe7XRJNhrM6exMrfgLDfxKwDXeW9rgKgBGkH1lovqDRe3Pot8W3Qv5F8b/ROx9SNisHntc1HxyVhR8Ruq0Gtd/uNgT/U3YFR8Xlb2ep4PqEwBJATC+sqYhN8+jN6ZrNbw2W8yOpicNhKjqDfTSc806giWucBqGk7kbz1UXwZ4Wf8AzQr1WgMYbA7kkWtwiZVwcx/l6uIpPnQ55e0RMk7/ADCJZOTpELxqhyl7PPKba2Krw0vqVKu8kyd5JJ2AkpzNfC1ag8sdpcRE6XTv3W88J5cyhTq4nUB5j334sptO1+JPBP5lh21R6NNOmPUaj7vd/wAd78ypeZ3ow/4y47PJXUjNwZ7JtwWmzXCNeH6YLgbOG5g8+yj5fgKjm/auJbwY46gOt9vZM/JoV+Jt0iHlmVmoQXCG/mtFphuloTL8U2lb5R0UIZm+o4imBI3khZO27GI8Y69kvEY5lPeZIsFS4zE+YCQD2KnswcHVUEuO87eycr4QfdG6lNIrJNmWKVTsXlhBOnZRxhXESBPYiflut07FGmhmUpRUpEbgjuEAKxAsIRCFAAhCEACEIQASkKUhcygAlXDHWnoqcBXOWUg9sOJEWtZVkzbG9iMNl634FyfyMI0kQ+r9o7nH3B8r+6wuR+HG1K1NmpxBdJmI0i5XroFrbbey53kz5NJHZ8THScmR3iQ4dx2UeifMaWu+JvpdzDhxHfdJQr+qrOzXgf8AiD+qiHFaavmiNOptOoByNmO7g27FLNNnTZPwtckQ74hY+ycp0wHCBHbb3C4xdOHBw42KcBn3VQ9Gf8W+MhhgadCH1o7tp9Xcz+FedZfmVZmJ88E1KpkO1t16w4QRHDpyXo2ZeDqdau6q5xAIb6WgC4EEz1sp+CyenRbFJukcb3Pc8Uws/GNRQnLBPJK29I8+zbLdNQ1GMdTDgKga4adE3LT2K0+UYv8AmaQeY1CzouWwP13U/OsczD0i948zSLUzHqm0disThM8xlR3/AOdlNgB+GnSAaL2BcStFclvX9I4xwz/f8PQH4qlhaJe8wwQRzcSAQBzJK8kw+aVDWPmOcQ5xPqMlskkQStJXy3FVnAViXuaLAubpaOgEAKvxOQusIk8IIJlXx8IKkzHyHObVLo2uEzQOwZdTg1abXEMOkN1i5dAHxEcV5dmme167iajzf7osB0Wqy6q7DPlzJ9JGl0gExYnnBWc8QYP1CqIDauo2EAOBhwA6FbYkkxLyFLimiRhCNDTuSPdTK2JDRHFU2TOJdpi8F3sBJ+iexGJ0iTv+Slr7UYxlUbI2Z4uAb3Kj5Xm3lgtcJBMzFwVCq1NbrpNK14qhfm07NNTzBrogyO67NYFZdro2S+c7+oqvxl1lZpazLFVVbAA9+ai0cyfGkndS6eI5qFFos5KRCqYBwPNNGmRuFbh6bxABCvyM5QXoqkIIQrmQIQhAAhCEAC5KUpCgBQp2W1od3UFqcp1NJBUPovF0epfw+Z5lV7+DGfVxj8gVvWvEXKzH8OsFowuuL1XT7AQFcY86SCdpg++x+a42TcmenwQqCTIQqxiMRTP3g2o3rbSY+QXFWX06g/CbRxBBBlNZ0Ax1KrsWva2fwuIBnouRjxRxQpuP+4BpFvukgypSbWuze6ezTVKfpv7qOLBOOxrIEvbJ4SFy5Z01phBipqtU0gkrrUqjOMbLhTbud1MVbJk6Mx4hxRqkgC2oAdd1d4HBCm2kxoiGye/GVAxdP7To0C3Ub/mtAwACdzHstXLSRhCP2bKnOapYDp+IiBCTCUmsAO7tvooOKqufUdzn5KZgsLpMuMkhWqit2ytzQzUE8BJ+phS81yilXIwr/SadOm4aQJa6Jd/7KPSZ52KY3g+oAf8ApZ6nfRqk5Uw1sfi64+6/RJ+6wATHU2HsVa63+jKcFKLVdmUq5J5DnSZIkTEW4QAstisQXGF6X4to/eWBzLCR6hx37prE72zjZo8dIrmthKhCZFAhIlSIASErKpCRBQSS6eISVK5hQ4SzKiieQa0qAhSRYmpGpcBKpZB3KFwutSAFLEhCDUJSmpJkqAEYnaFMue0DckAdybJlq0XgTLvOx9EES1p8x3Zgn84+apklxi2bYIOc0j2nJ8F5NClT/oY1vuBf6pzHYYPY4HiP7hcP8w/DDRzIn6JhxrDctcOggrj2vbPVKNdFHWrefhqjN3BpLeunY/MLMZ7mbXYnD1Gu9QLCegdBj6lXeZh2GqahZjySLfA47x0KwbxqxDWG41tbblMJrFFfkKZsjTSPT8gw/muNZwtJ0zz2V0x3NN4KmGUWwIEbd0yKepyUk+TsditD+KqANJWVy2tqfUrP4SArvxQ/y8NbckD5rMsfpw0D70/Wy0gtGOSVui1yDEEfbOAnW4skAyBa4PU/RTKuLAYQBJdMu23vsNo2TQoCnTpNP3acnuTf81DxON+5TEudy4ISTJ6GMDT1ElTcY7y6TndIH6Kdl2WaGtbEuP5lUfiLEy/yzHoJmLiQSN+OytHbKtcVXsb8Os0uq1TtSpOP/Kpb8pR4Fx+qnWAa+o59QuIY2Q2RbW4kATykmy6zZv8ALZTVds+sR3h1mj5KD/C7GhlKv5jtFNrmu1uszYgjUbTtZXrlBv8Apnz/AO1Q/hZ+I6epkLD1mA6mnY2XoGOqNqM1MMtNweY4LC49kOPdaYno5WeOzNVGQSDwXKn5hQn1D3/dQE8ujnyjTBcpZSKSoIKEiAAJEsIQAmtC4KEAdwlXGpAcgDqEq51JZQAq5KVIpAl5XgTWqsY37zmgnkCQJ9pXs2FfSwTG06NPWQA0MY31uIjU9zgCb8+q8n8I1gzFMc7YXN4tbivccJpZTBbsQDO5INxfiuf5U6kk+juf42K4N+yPUxtfSD/Le3nM+qpcz8UYqm0xhNH4j6x8mn9Vd18RUJiCByGmfd7rA9IKr80rPY0y6m0kHSz1veero0wOsJZSuV6/0dGelswmP8XYh7w2u8OpmToDA0A7d/qqN2LAxQqNuGuB7xupeaZLWedQY484M+903k/h+o6sxr2Oa0uGpzgQA3jdPcoqLZx+WSWRJ/s9mpQ5jC3YgEdiLJ3D0IuUzhsQxrQA5sAAWO0WThxYOxnsCudSb0dzl6KrxrfDjo8fkVnslp+a6mODdx7rT5tQ82k5gBkxEiBINlW5DkT8OXOc5hnYDVbvZXUqjQvKlOyVm2Fl9hs0Ac9ymn02YRms3N5gEkcfZW1Cl6i43J7wOyer6YuoRXJk3oyv+tvcPMptc0GYqPkWP9AN1XZfhDXrsbwJLnn8IuZ77e6svEVcNb9nSc50xZphVNHMa1MaqVCqwkQdNjHVbpOS/Risqi7Y/wDxOxsMp0uAIJHYWVD/AA/q68YG1PU0MqOa112tdb1BptPVRsbjHVn/AGwLt5LvikTxVVlmauo1S5hIkOZPEB0Apn4/pSFH5CedS9HpePxIfrLdi4x2WMzUXK1WZYkB5iNJa0iOwB+qyuY3JKyx6DyNyZWG+/GyplcVBYqnKcj0c6YiEIVjIEiUoAQAShCJQA0ShdwhAHCEulEIARC60ohSAMSkJQgqAJmUVgx5J4NPz4L3TJ64fh6LgIDqbCBy9IsvAKW63fhfxsMPgvKawvrB5FNv3YdcF3GAUtnxOdUdP/H5o421I9AzXMm0i1og1X/C0/daPie4cgPmbKvaGGS46nHdx+Inmf22Wfw2IaAXPfrqvMvqE7ngAODRwCar5m1v/wBSyx+hvLn5OzT+Uzou2tYOIWQOftHNNHPuU/JW+GzH5Te08UxvEIdmLTxXnrs6cf7lM1M/cNnfK6j4aD5b6PSBjhNyT2SVcaDtIWFGHx76fmBrmU4mXlrCRzDTcrPV81rzes8R+KFKxxfslzktNHq3+ouFpaR7hNVczdFv/ESfqsFleZ4lg1GmajY1S6bAbnUP1Us+Ly74WAdzb6I+P9Ffl/ZZeJMyd5cCo1oJ4g6vaFnNbiPViR0ALiUmYZuKrw57AQAREmTPMqO7S6Cyno/5E/mtYxpGMnbGcYRpJ1EWseZVMrrMv9s+ypUxDoVy9mhoeI9dMCoYezY8HtgAt6GwPsp4YKjZbcFY9TMFmz6QIa6x4G/yUPGvRZZn/wCiXjHaCQqdOVsQXGSU0VeKpGMnYiUoSKSgISJZQAhShIllAHBSpEqAOJXSEIA5QhCAFC6OyVCAEaU9gHkPbBIuEIQ+i8S2rVnSfUd+ZTBrO/qPzKRCyXRsdsqnmfmV06odJuePFCEeySAx5JMkn3Wm8EDVjGarw1xE3gjYjqlQs59G2L8ja53iXmm+Xu2P3iqPwPc1Sd5F+KEJaH4s6kvzR3mWId/PEanRcRJj4GrM5+Yq24gJULbD+KEMv5Mqy481IpPPM/NCFqL+hrHPOh1zt+yqpQhaQF8nYErklCFczYByNSEKWQGpDkqFACBCEIAQoJQhAHMoQh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data:image/jpeg;base64,/9j/4AAQSkZJRgABAQAAAQABAAD/2wCEAAkGBhQSEBUUEBMVFRUSFhUXGBQWGRQWFhcXFxYVFBQVFhUXHCYeGBolHRgUIC8hIycpLC4sFR4xNTIqNSYrLCkBCQoKDgwOGg8PGi8lHB4sLCksKSotKSwsLSktLC0pLCwsKSkpLiwsKTUsKSksLCwsKikpNCwpKS0pKSwsLSksLP/AABEIAGAAqgMBIgACEQEDEQH/xAAbAAACAgMBAAAAAAAAAAAAAAAEBQMGAAECB//EAD4QAAEDAgMEBggDBgcAAAAAAAEAAhEDIQQSMQVBUWEGEyJxgZEjMlJyobHB4UJi8BQVQ1PR8RYzNJKissL/xAAZAQACAwEAAAAAAAAAAAAAAAACAwABBAX/xAAjEQACAwACAgICAwAAAAAAAAAAAQIDESExEkEEUTJxImGB/9oADAMBAAIRAxEAPwDyNjLLh7bqZuijqapI7DkNW8qxdC1yiTKeGCj4LIbpqeH2Vh2X0Tc9oqVpDdzB6x7+CsmysEyk7I0AXlrovB4niDbyWquiUmk+BMrEuigDBO/k1OPqP046KI0RMHsngRdeq4us7rQAf4ZE6fiEoXENZUyUnsBB7Rm/ZG7xP1WmXw4eTipdfa9/4ArX3h5k+jGo8dy5yq2bb6LFhJw8kQTk1tr2T9FV3NESP7LBbVKqXjIdGSktRCQETRwT3CW03kcQxxHnEJ10ZwAL2vLc7iew03HvFX5tOsZAMd8/JZ5TwfCtyPJ+qjUR3iEz2dhg+LblZ+kPR8t7bhmB1ixb9ks2RhstTKdwP2QuaaLdePGAYtppvyhoNgZIU2HoF+rW+SM2vR9MPdH1RWzqYkLNKx4PjWmwzZfRkP1A8gjsX0Wa0WA8gmWz60BFYjESFjd89NkaYZ0VH9wgnd5BMcN0Ypx2mg+ARua6nbXso7ZEVUPor20dhMb6rQk/7pHAKz7QqyErARKxi5QivRRGaBcVNV2zRcVNV1kc40AnnRnZ4e81HxDNAd7jv8EnophszZr6lm1MnifOAU6n81xv9CbOi60aZaHdU+zdWk+eU7u5D18c2mMznhpF4JgmdRH63Ku1tjVG+tiDEx+K/P1lMeiNRxE1QZFiWk2/3LXKxuWqPP7EpL7HNXb2H6wEVLZSJHGQu8BjmPJc12Yk+qLmB6ojzPikLOiLs+TrAOyXTlOgMREomj0ReDLa2UwbhrhbfcOQ+dvlriXkc7H1Rrn+sCGm2UXgfm49w+Kq3SbY+X0rBY2eALDg7x0Rf+G3g/6k/wDIf+0JtPYjmU3ONYuy7u1fl6yK2xzT84v96gYpLpj3oe5gGYC+UNHzMK10KjjcqodH6eag0UyA4i2u7X6plszCVG1gKjyZ1bug6WkrjT5Z16niRYsdSa6mQ6O0CI4yqPh6eXFEcJ+StOH2W1rnekJm+UxPnqkONAGKaeLXH4kJcQ7FvIJtSmTWn8o+qIwWHN4iwnwkBRY//MHuj6pbg9sdXWfIkuIZElstmCCQUKh58C3Px5LfhiYSfbfSM03ZWRbU2IN43G3iiMNirSqtiKjaud2YOl2oEfi3wdVXx6k7OfQV9rUOGNcJ0lcagD7tBMgACeyTqdFYKVcPbLXWvvB0tEi09yotZjQHnSCLnuCfdH9oB9MgPDi0n1QAANwAH6unfKqSimlgn41snLGxv1Ac4BzoG86W/VlWK9BuZ0PdEmNTv4zdNdsO9E7wVYz80iqPA22XIvboO5cVNVtpstOXQRl9EmH1T7YmGD6cZ8sPmIJsBchIKGqb7GruZdpgSQTrzsEcOxVnRY6L6hd1TGzJkEC5AuZ7kX+8y1gZl7Qi5Ovjx+yTt2n1hkHK4e3JzWMroYySyW6ABwBmRp2eCcmZ8C340MrNLpINN0Ae8EzpVMzbbxbuSOi+K1MwQcj9eMtRRxTi8AGOVgCf6pymTAx8az3j9aJJtmqOpqzrAHx/smhok9mmDeJtMAm5O+LpDt/CmmHCRceqNwnh5IrJ/wASkuQTo9tosc2kYAJJa7eHHd3H6qzChUzAgm/4w4tM90GV59T9dvvN/wCwV4rY6vRPowHN15hcucPaOjVPFjLL+zOyh1TL2eEzzlx+UKn4rGF2Je5m6QJmABbTzTbA7RrVmg1nCBMADXvKr+JxTW4p4NhOveEEa3yxllqeI3Xx1XNfKbDcf6pdinuLiTSY4mL3RrqwJkLMmbkh/FgNaT7O2viGiWNa3Xn81HtLaVd7u2xrre7vnQQiKZhvgheslCpY9QTjq5IKWNrAyKTJmZJJuN90y/xNjHgMflyzpDYHkAhMy0XqSm5dlKCXQXWxFZwIOSDy+6WEVPZZ5fdMaNSWrsMCX5NB4n2VNpWOXLVhK3IzktE3TTZp7JvYOnvnd3JTSN0fhWT4kjxF0Uexc+g/C1IqyGzO7vtvR1Wno4HLJ+XBJ6FQh0I/D0cxvJ38I703G+hGBVSrNVhJPqOB46tRVAnNDNdZPyUVTDNFdgDvwPngDLbcxzR/7KNWvOhmw3X4rTVXNp4U8XBHgWQ/tuILfxNdMHcDyndvSzpBVYQ4ZhmcNBrJ9q54cUpxW131NTAiIFrc+KEWZ632GomqdMAg8Iv4r0HG1adOlnfJ9UNiSSXEACBqqArzjaTiylkhxaAW0zrUgS5g/MWyArS9FT3UEbNqhzHtDQ17HQ8SCRIDhpoYOm5UPaNXNWeeLj8LfRXDZzGsY403lzHMc9lTTMw2yu4PYRlI5A2lUc38VPRFvk2zRcpKWLc02PgdFHlXJCFpMYNcLtUOIDhBOh3IzMFWi4ggi0XlN24kipEyCIEDeBJus1lWcodCz0wrIOakZAUJrgTy15TotHFga2lI8WN8l9hM2sCug7vVe2vd8zuH0QYHMolRq3RbuxmN0WFabosK0IEkpG6Lom0c/igqZui8OUS7AkH0KOZwynXinFGlEXvwOhPIpdg6kNlHNII8E6D/AJCWjvD4kCtTNoDanLXJN0djsT6N72wYY6eIkG/cgRVBq07AQypeBBPY18lHtvGEUnzHbhsj4yO4I3e0vFfYxR9lYYpFATdSgpZRIrliDmwlJ14BpzUGtIwMj/B0KmAq1bErzhwAcz2db6AiRXpADrqPv5DmaBvbyVoqS6JMbij1NZ4Aa5wIrUxoK1vTM/LUblPItIuqh8NPunO2HNbDWOztcz0dT26LjLWu/MwiD90meVGyYaXFQrZKiqu0VBGPCLwTml4dUeNOQOkEFCSsoUw4eKCfRF2McZSb2spBkggktmAO5CVqQJEAaD2URXw4y3QTsKOCTGfAcoGVcOSTEeBaOG6VyMKf0R/VaOFCwYUIvJAeJGForYWnFQZ6OmFGYVBNTDC0+zMgd8aIo5vIEg5jiQiKJIJ0t3FC0omczR4qZjW5icw1nUBMjJboGMmqv9I2bQH7uOVDbbdLW3FydOX91NiKgNRnbB7LgST3b0LtlzOwGkHXTw1VKSbLxil6klcVAt0zZEQlYU22TUOUjQNex7an8urI6tx5S0BKAmOyMQW1IDS9tRrm1KY/iU4JcAPaAGYReQoWTbYxGYkgBmZxc+l7FXR7m/kdZ3mlBcmG2RlfZ4e0NGV+9zDdhd+bce5LgpukMUFV1wpnFDT2lCiV2iK2cwX5IUsO5FbO2m+jmDQO2BM8kFmuPAS4YXWuEG85bkKb9vdVJc7U8FHWNllXHY58og6ybnjotjFN9n4ldGS3fA5/RQgo+xbTR//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7" name="AutoShape 9" descr="data:image/jpeg;base64,/9j/4AAQSkZJRgABAQAAAQABAAD/2wCEAAkGBwgHBgkIBwgKCgkLDRYPDQwMDRsUFRAWIB0iIiAdHx8kKDQsJCYxJx8fLT0tMTU3Ojo6Iys/RD84QzQ5OjcBCgoKDQwNGg8PGjclHyU3Nzc3Nzc3Nzc3Nzc3Nzc3Nzc3Nzc3Nzc3Nzc3Nzc3Nzc3Nzc3Nzc3Nzc3Nzc3Nzc3N//AABEIAKEAeQMBIgACEQEDEQH/xAAcAAACAgMBAQAAAAAAAAAAAAAEBQMGAQIHAAj/xABAEAACAQMCAwYDBAgCCwAAAAABAgMABBEFIRIxQQYTIlFhcRQyQgeBkbEjMzZSocHh8BV0FiQ1Q1NicnOS0fH/xAAZAQADAQEBAAAAAAAAAAAAAAABAgQDAAX/xAAjEQACAgEEAgIDAAAAAAAAAAAAAQIRAxIhMUEEMhMiQlFx/9oADAMBAAIRAxEAPwDk0k0gc5Yj2rKSyeZrUoWY42968qmtQBMdw+MEmvcbcwTUXPAFEQ28jr4Ub34TS2grc8DK3Wj7XRr253iGFHzSO3CtH6LpkcrI9xlAD161YLm+0+wKLHCbmc7A8WwH5VlKb6NYxXYoh7KloyTdeMc8bgVJL2SkClku0GOQc4zTKbXEzwvCrL+4rYUffXrKS1kZpo4Hd22Cx+LHrvSKUh2orgrkuj3VoWLvHIq7ngbNL3Z1fGCPer1qFkBAz4mD4zliM+2BVMupFErbl98eIYplJszdI1jdmNEAtjmaFtpFZio2I9aLU/TQbHXBjJNYBYbZrxGDW4TPOhYTwBJBBongbzqGNcGjOH1o2LRTUJ3JG3rWc5rZdjuM1j6sgVvZiMNKsluZADkeZ8qvFjbpbWvBBEZTjqTn8KrPZ4KkZd1zxMABmrJNqIWDET8EWPp5t6msJvc2hSRX9TuLlrwW6ggceOHltRLwGCVFlV5p+HxKqcKoPf8ApQ6yyJdNcohMh+XP0jz3on4ieYcVxbO2fNz+Vc+ALkWzcMlxlxwr5HYD/wB0Xa3UlptG5jZtlw2+KHnUO+ZOEY5IvM/hWVklXZo1VgOpzj+tEDZrdahIodnmkz0CbZpZLeCUEkzGXpxAb/woi4sGlXvMEDG2etL/AIaSIF34iAflU06SMm2YlkYFWA4WPMcjimGmXPe/o3+cdfMUFGImjbJ4XxsD0oeLMMokR9weVFxtHQnTLR3IblmssvAMda2tJllgWVevTyNblcnJrDgtIYyvFRmRUCR5bYUV3R8q6xGiljZql4PDnFZypOBUqD0261QTDXTwscESgZLfRnnmrDbLb2li01zwEk7J5nypBpUUzxyzOOEDCrtvinEFpKyxhhkJsvuetT5ZVuU4I63RJHpz6tcGRY1jXG5G21Ey9nbm2jMkJ4gBvgZNWTTbZYYUjQYPWnsKBIxtmpFmbZbLFCOxyiUsmUaJwepG2aEMad07lWGPlUbCupXunW10TxR7+VKZtDgB2Sn+doVePBnNp9voYn1GR+FCSxFlI4sA9AMV0K70mFM7UmuNOjywAp457YuTxFWzKaYRxEK2D+NaND4G39Tvk031CwKyEAHhoI2xizsQvmKrjKzzZw0ugrQJQ1u8W54G605AyMCkOgS5vJIxk5GScU/cY+WspqmVYXcDKLw0TxUOMHGaI4RSDspcYAbeiV3IwM0PwYOedTwEI4LDlvtVLIi6aPaLDZQ/EKBjDEeflVkihRo1cIB1FVy0uu/WKQ7IkYAA9BTvSbwXBZOLJTGd+VR5/Ut8b2Q1t9mGDimcWfI70ui4eIHIHlvRizpGMM4z71JBFszaTYnfehJ257e9byTZbCjbzoKeYEEsRgedFhigC7PErA0mkHiIprd6haps0yZHQUguNTtTKQJP400IsMpLgxKkZY94uR+VCXOnxuC0TA7chRcjB4+ND0oBbhJyy57qUHBA5Gq8bPP8iKuxTp8Zi1V1QYHB5U6AY86BslH+KsCOSGnIj8qbI9xcC+gBLkHGcVv3j/vGszDiY4rThNLY7RXVA4jisrniwKhBbJoiEda2ZIhzHeSpB3S44AnED5+dOOxcuLW4nmb9JLIOEeflWmg28N7aoGUNwBlYH8RR+nwdzGIFHCBOcMPLkKlyzTTieliwOLU1wT6tdraR5M7pIx2VRk58qp8+pXT3vCjyl+eCRtiry+mJczd5c5kkHKpJNB75h4liX051ljnFLg1nFt8g3ZjUJ7hBBcxO7MvEjKQMj1zS/tFfPbsY3Vhv8gbn/e1PraFoNQCI2USEgH1J/pVZ7SGSS67xMErsRQVOQzTptCGRrmdXnS341BwFG1ZilkTAubUKp6jfFONIifhxx5U+VN30xWH6Qkg8q1eRLYz+HuxNbQKY14WYBwTt02pXeW6Q3YzIfEd89asVwFiYRpgKgP4mk2r8JgaRtio2NGM9xZYtS3M20C299KADwlARk5o5WIoHS2M8Cs27Ab0cFYqTjYDNGzppJ0iKJO8mYedGfBetD2Ry5Y+dM+8WiZHPDgHlWyNg1oRxnapFU8hVJEPuzF8be/RPpl8JHr0q6zxqe7XB4HB9Otc1ikMDq6nDKcirxp+tx6gkEecSruQaj8iH5I9HxMicdLHcTvCeOVWcYx3iLnPuK3n1O1iXOWz6qR+dRxXHAhycUtvInvJo0X5Sdz6VLGRUoW9xnpbd4xlc+KVi33dKRdpLdY5eOMgluYqbUW+GmiEFwyGMHYHY1WtZuLubDMS8fmGwRWsFbBKSiG6a5DERuschOSjDINNjLdFcMU4R+7VUt5HysjHDe9OYrsmLOeY3FGcWmPGUXE2nbJO3WgbmJJVAkOBxZPrUzSFjvQl6Zmmt0g6t4/8App4LcxnKtyfS9u8cjZz4R5CjJHwpUYGa0iQA4XlQ8yP8SufOn5MJythUEYwAMc6N7mtI0HBmpd/OusVnOlwDiiYsc8UJvxcqKi8I3qlkKPHdqY6RN8PfwuTsWwfagwn1VgHD7UjVqjSH1dnSVAlQCk+saq+nziGMbkbe1e0HUhcwhGP6RRgjzpi+n293OJbiIMy8jmvNrRPc9ZPVG0VR7y6v3zAuSvPi2qN49RhVkmgwpGc5q4zQQQ/7hSB6UpvJIpW8MW/LzreM10D4k+ymXd8xkCIhOCfl65ouwvpHnSMqdvm2pt8CvHugrE8SxLgDBIp3kT2MvhcXdmwkBYnpUsPiyw5cs0uV+gNZ1CWXTLK21FCTDJMYpU6YxkH+BoxjfAmSelWObZ1D+KpDF3lxxYOAaGhkSVVePdWGQaZQ/JjFdwLyrPDh+UVLwVEqgNmieIeVcBnNtuI1Ko8qHHzZyBRCybCqmRxJXOEqDiO9bmVQPEQB60O95bp9WfagkwylH9hlnPJbyiSLII/jV10PWI7hwr4GdiDXOW1JM4jjz6k1c+y9p8d2RmvEX9NBdklhz4SorLNhuOpmuDyEnpRc2WNwOHfNLb2BYwWCYI8qTrq91aLuhZepWhLntE8isoBLHzNSLG+j0FkUeRhLJBGjcWzHn6VXdQu+9kPD/wDKFu7+aQnjOM+tAmZmYKvMnGK2hirkxy5tTGduGllWOPJdiBjzpn9oSx6f2YsrHIMpkDH3AOTR/ZXShaD429wJAMhT9PrVF7b63/jGsyMjZgh8Ef8AM1TjhTIfIy6vqg/sjq4aP4Kc+Nf1ZPUeVW1JiBvXJIpHjcOjFWByCOlXvRe0NvdokVziOfkSTsxoZcbu0Nhy7aWWhH4hsKIyPKhoHUKB0ovArAobOUyXSgng396ha9cZwaBL8xmtdyNzXpKKR5dyJnuXc7sfxrLY2CHOefpUAIB5ZqdSCfCMCmFaNgOEbV2r7ILdJOy91DKvheYhtuhArjMMRllSNebHFfQn2faeNO7PwjrKS7Z/v0rDM9qGx+1lZ1jSm065eJ1zGeR9Kqmo2ihz3Sj3rpvbTVbCGERTozkEjjVgOFsfL6mlugdlIdRtlu7xpkUt+pYAH76hUJRZ6kfJg41Lk59YdnL3VJitrGSFPikb5V++rFadk4NOcSO3ezD6iNh7V00WVva26wwRrHGowFUVX9aZIYXblgHJreLJMmRy/hzvtrrTWFkbO3bEsoKk55CubHNNO0V8dQ1OWUHMYJC+1K6piqJzIrdJCnKteVeHOmOZZtF1+6t2VJf0sfTiJyPY1bf9IIP+BJ/5CufWRCsOdWDiHlWbxRfQVmmtim/VXmIycVg86yBWwLNlY8zzqZGwuKhyPXPSt87cqZCMc9mYhPrVpGeRlAPtX0NqdxFpOiySCRYFijCrIRkITgZIrhv2a263XaW3RhnfP866P9ouuXFvHPp1rZG4UWpklkB/VA7Z/Opcu8qGi6jZR/jI2muNTnkti1uOGFJLYlLrcg59etXX7KNUaWO6s5jgs3fRr0A5ED22rmYuryXQoo2u43sxdHhtjgNxY+b23rov2a6A+U1mabAUsixpyHQ5oTWw+JpJ/s6DMpk2rm32ravHp1j/AIfC3+sXA8f/ACp/WuhavqMGl6fPe3LcMcSFj6+Q++vm7tLrU2s6rPezklpGJA8h0H3UuKNs6b6FDbnPnWuK3DbbCsMc9MVVQpqTWUG4rHOsjI5V1HdB9s2WXHLNP81WLWXEigjrVjz6UGLRVDW1Yr1MEk+g+9e6V6vUQMu/2UftPF7fyq19ov8Aafaf/Ij86zXqmn7jficvP6kf30rtX2Vfsof8y35LWK9TZPUEOT32sfsnL/3U/OuAvzNer1Lh4DL2PGvdD7V6vVQA1Fbr1r1ergklv+uX3qxV6vUoG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0" y="6019800"/>
            <a:ext cx="9144000" cy="338554"/>
          </a:xfrm>
          <a:prstGeom prst="rect">
            <a:avLst/>
          </a:prstGeom>
          <a:noFill/>
        </p:spPr>
        <p:txBody>
          <a:bodyPr wrap="square" rtlCol="0">
            <a:spAutoFit/>
          </a:bodyPr>
          <a:lstStyle/>
          <a:p>
            <a:r>
              <a:rPr lang="en-US" sz="1500" dirty="0" smtClean="0">
                <a:solidFill>
                  <a:schemeClr val="accent2">
                    <a:lumMod val="60000"/>
                    <a:lumOff val="40000"/>
                  </a:schemeClr>
                </a:solidFill>
                <a:effectLst>
                  <a:outerShdw blurRad="38100" dist="38100" dir="2700000" algn="tl">
                    <a:srgbClr val="000000">
                      <a:alpha val="43137"/>
                    </a:srgbClr>
                  </a:outerShdw>
                </a:effectLst>
              </a:rPr>
              <a:t>Lonnie </a:t>
            </a:r>
            <a:r>
              <a:rPr lang="en-US" sz="1500" dirty="0" err="1" smtClean="0">
                <a:solidFill>
                  <a:schemeClr val="accent2">
                    <a:lumMod val="60000"/>
                    <a:lumOff val="40000"/>
                  </a:schemeClr>
                </a:solidFill>
                <a:effectLst>
                  <a:outerShdw blurRad="38100" dist="38100" dir="2700000" algn="tl">
                    <a:srgbClr val="000000">
                      <a:alpha val="43137"/>
                    </a:srgbClr>
                  </a:outerShdw>
                </a:effectLst>
              </a:rPr>
              <a:t>Melashenko</a:t>
            </a:r>
            <a:r>
              <a:rPr lang="en-US" sz="1500" dirty="0" smtClean="0">
                <a:solidFill>
                  <a:schemeClr val="accent2">
                    <a:lumMod val="60000"/>
                    <a:lumOff val="40000"/>
                  </a:schemeClr>
                </a:solidFill>
                <a:effectLst>
                  <a:outerShdw blurRad="38100" dist="38100" dir="2700000" algn="tl">
                    <a:srgbClr val="000000">
                      <a:alpha val="43137"/>
                    </a:srgbClr>
                  </a:outerShdw>
                </a:effectLst>
              </a:rPr>
              <a:t>      </a:t>
            </a:r>
            <a:r>
              <a:rPr lang="en-US" sz="1600" dirty="0" err="1" smtClean="0">
                <a:solidFill>
                  <a:schemeClr val="accent2">
                    <a:lumMod val="60000"/>
                    <a:lumOff val="40000"/>
                  </a:schemeClr>
                </a:solidFill>
                <a:effectLst>
                  <a:outerShdw blurRad="38100" dist="38100" dir="2700000" algn="tl">
                    <a:srgbClr val="000000">
                      <a:alpha val="43137"/>
                    </a:srgbClr>
                  </a:outerShdw>
                </a:effectLst>
              </a:rPr>
              <a:t>Wintley</a:t>
            </a:r>
            <a:r>
              <a:rPr lang="en-US" sz="1600" dirty="0" smtClean="0">
                <a:solidFill>
                  <a:schemeClr val="accent2">
                    <a:lumMod val="60000"/>
                    <a:lumOff val="40000"/>
                  </a:schemeClr>
                </a:solidFill>
                <a:effectLst>
                  <a:outerShdw blurRad="38100" dist="38100" dir="2700000" algn="tl">
                    <a:srgbClr val="000000">
                      <a:alpha val="43137"/>
                    </a:srgbClr>
                  </a:outerShdw>
                </a:effectLst>
              </a:rPr>
              <a:t> Phipps          Clifford Goldstein        Barry Black        John Bradshaw</a:t>
            </a:r>
            <a:endParaRPr lang="en-US" sz="1600" dirty="0">
              <a:solidFill>
                <a:schemeClr val="accent2">
                  <a:lumMod val="60000"/>
                  <a:lumOff val="40000"/>
                </a:schemeClr>
              </a:solidFill>
              <a:effectLst>
                <a:outerShdw blurRad="38100" dist="38100" dir="2700000" algn="tl">
                  <a:srgbClr val="000000">
                    <a:alpha val="43137"/>
                  </a:srgbClr>
                </a:outerShdw>
              </a:effectLst>
            </a:endParaRPr>
          </a:p>
        </p:txBody>
      </p:sp>
      <p:pic>
        <p:nvPicPr>
          <p:cNvPr id="23" name="Picture 4"/>
          <p:cNvPicPr>
            <a:picLocks noChangeAspect="1" noChangeArrowheads="1"/>
          </p:cNvPicPr>
          <p:nvPr/>
        </p:nvPicPr>
        <p:blipFill>
          <a:blip r:embed="rId2" cstate="print"/>
          <a:srcRect/>
          <a:stretch>
            <a:fillRect/>
          </a:stretch>
        </p:blipFill>
        <p:spPr bwMode="auto">
          <a:xfrm>
            <a:off x="7383711" y="3873761"/>
            <a:ext cx="1455489" cy="2065053"/>
          </a:xfrm>
          <a:prstGeom prst="rect">
            <a:avLst/>
          </a:prstGeom>
          <a:noFill/>
          <a:ln w="9525">
            <a:noFill/>
            <a:miter lim="800000"/>
            <a:headEnd/>
            <a:tailEnd/>
          </a:ln>
        </p:spPr>
      </p:pic>
      <p:pic>
        <p:nvPicPr>
          <p:cNvPr id="24" name="Picture 6"/>
          <p:cNvPicPr>
            <a:picLocks noChangeAspect="1" noChangeArrowheads="1"/>
          </p:cNvPicPr>
          <p:nvPr/>
        </p:nvPicPr>
        <p:blipFill>
          <a:blip r:embed="rId3" cstate="print"/>
          <a:srcRect/>
          <a:stretch>
            <a:fillRect/>
          </a:stretch>
        </p:blipFill>
        <p:spPr bwMode="auto">
          <a:xfrm>
            <a:off x="1676400" y="3873762"/>
            <a:ext cx="2057399" cy="2066584"/>
          </a:xfrm>
          <a:prstGeom prst="rect">
            <a:avLst/>
          </a:prstGeom>
          <a:noFill/>
          <a:ln w="9525">
            <a:noFill/>
            <a:miter lim="800000"/>
            <a:headEnd/>
            <a:tailEnd/>
          </a:ln>
        </p:spPr>
      </p:pic>
      <p:pic>
        <p:nvPicPr>
          <p:cNvPr id="25" name="Picture 7"/>
          <p:cNvPicPr>
            <a:picLocks noChangeAspect="1" noChangeArrowheads="1"/>
          </p:cNvPicPr>
          <p:nvPr/>
        </p:nvPicPr>
        <p:blipFill>
          <a:blip r:embed="rId4" cstate="print"/>
          <a:srcRect/>
          <a:stretch>
            <a:fillRect/>
          </a:stretch>
        </p:blipFill>
        <p:spPr bwMode="auto">
          <a:xfrm>
            <a:off x="3824452" y="3873761"/>
            <a:ext cx="1738148" cy="2057400"/>
          </a:xfrm>
          <a:prstGeom prst="rect">
            <a:avLst/>
          </a:prstGeom>
          <a:noFill/>
          <a:ln w="9525">
            <a:noFill/>
            <a:miter lim="800000"/>
            <a:headEnd/>
            <a:tailEnd/>
          </a:ln>
        </p:spPr>
      </p:pic>
      <p:pic>
        <p:nvPicPr>
          <p:cNvPr id="26" name="Picture 7" descr="http://s3.amazonaws.com/production.mediajoint.prx.org/public/piece_images/140228/BarryBlack_medium.jpg"/>
          <p:cNvPicPr>
            <a:picLocks noChangeAspect="1" noChangeArrowheads="1"/>
          </p:cNvPicPr>
          <p:nvPr/>
        </p:nvPicPr>
        <p:blipFill>
          <a:blip r:embed="rId5" cstate="print"/>
          <a:srcRect/>
          <a:stretch>
            <a:fillRect/>
          </a:stretch>
        </p:blipFill>
        <p:spPr bwMode="auto">
          <a:xfrm>
            <a:off x="5669280" y="3873761"/>
            <a:ext cx="1645920" cy="2057400"/>
          </a:xfrm>
          <a:prstGeom prst="rect">
            <a:avLst/>
          </a:prstGeom>
          <a:noFill/>
        </p:spPr>
      </p:pic>
      <p:pic>
        <p:nvPicPr>
          <p:cNvPr id="27" name="Picture 8"/>
          <p:cNvPicPr>
            <a:picLocks noChangeAspect="1" noChangeArrowheads="1"/>
          </p:cNvPicPr>
          <p:nvPr/>
        </p:nvPicPr>
        <p:blipFill>
          <a:blip r:embed="rId6" cstate="print"/>
          <a:srcRect/>
          <a:stretch>
            <a:fillRect/>
          </a:stretch>
        </p:blipFill>
        <p:spPr bwMode="auto">
          <a:xfrm>
            <a:off x="152400" y="3902337"/>
            <a:ext cx="1371600" cy="2041263"/>
          </a:xfrm>
          <a:prstGeom prst="rect">
            <a:avLst/>
          </a:prstGeom>
          <a:noFill/>
          <a:ln w="9525">
            <a:noFill/>
            <a:miter lim="800000"/>
            <a:headEnd/>
            <a:tailEnd/>
          </a:ln>
        </p:spPr>
      </p:pic>
      <p:sp>
        <p:nvSpPr>
          <p:cNvPr id="19" name="타원 91"/>
          <p:cNvSpPr/>
          <p:nvPr/>
        </p:nvSpPr>
        <p:spPr>
          <a:xfrm>
            <a:off x="685800" y="16764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0" name="TextBox 29"/>
          <p:cNvSpPr txBox="1"/>
          <p:nvPr/>
        </p:nvSpPr>
        <p:spPr>
          <a:xfrm>
            <a:off x="1371600" y="1676400"/>
            <a:ext cx="6629400" cy="830997"/>
          </a:xfrm>
          <a:prstGeom prst="rect">
            <a:avLst/>
          </a:prstGeom>
          <a:noFill/>
        </p:spPr>
        <p:txBody>
          <a:bodyPr wrap="square" rtlCol="0">
            <a:spAutoFit/>
          </a:bodyPr>
          <a:lstStyle/>
          <a:p>
            <a:r>
              <a:rPr lang="en-US" sz="2400" dirty="0" smtClean="0"/>
              <a:t>Principal Contributor/Editor: Clifford Goldstein</a:t>
            </a:r>
          </a:p>
          <a:p>
            <a:r>
              <a:rPr lang="en-US" sz="2400" dirty="0" smtClean="0"/>
              <a:t>Adapted for Screen by Steven </a:t>
            </a:r>
            <a:r>
              <a:rPr lang="en-US" sz="2400" dirty="0" err="1" smtClean="0"/>
              <a:t>Mosely</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lvl="0"/>
            <a:r>
              <a:rPr lang="en-US" altLang="ko-KR" sz="2400" kern="1200" dirty="0" smtClean="0">
                <a:solidFill>
                  <a:srgbClr val="000000"/>
                </a:solidFill>
                <a:latin typeface="Tahoma" pitchFamily="34" charset="0"/>
                <a:ea typeface="+mn-ea"/>
                <a:cs typeface="Tahoma" pitchFamily="34" charset="0"/>
              </a:rPr>
              <a:t>READY EVANGELISTIC TOOL: OPTIONS</a:t>
            </a:r>
            <a:endParaRPr lang="ko-KR" altLang="ko-KR" sz="2400" kern="1200" dirty="0">
              <a:solidFill>
                <a:srgbClr val="000000"/>
              </a:solidFill>
              <a:latin typeface="Tahoma" pitchFamily="34" charset="0"/>
              <a:ea typeface="+mn-ea"/>
              <a:cs typeface="Tahoma" pitchFamily="34" charset="0"/>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cxnSp>
        <p:nvCxnSpPr>
          <p:cNvPr id="38" name="직선 화살표 연결선 21"/>
          <p:cNvCxnSpPr>
            <a:stCxn id="39" idx="1"/>
          </p:cNvCxnSpPr>
          <p:nvPr/>
        </p:nvCxnSpPr>
        <p:spPr>
          <a:xfrm rot="16200000" flipH="1">
            <a:off x="3592255" y="-198728"/>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39" name="육각형 9"/>
          <p:cNvSpPr/>
          <p:nvPr/>
        </p:nvSpPr>
        <p:spPr>
          <a:xfrm>
            <a:off x="685800" y="1752600"/>
            <a:ext cx="580077" cy="500066"/>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ahoma" pitchFamily="34" charset="0"/>
                <a:cs typeface="Tahoma" pitchFamily="34" charset="0"/>
              </a:rPr>
              <a:t>1</a:t>
            </a:r>
            <a:endParaRPr lang="ko-KR" altLang="en-US" dirty="0">
              <a:solidFill>
                <a:schemeClr val="tx1"/>
              </a:solidFill>
              <a:latin typeface="Tahoma" pitchFamily="34" charset="0"/>
              <a:cs typeface="Tahoma" pitchFamily="34" charset="0"/>
            </a:endParaRPr>
          </a:p>
        </p:txBody>
      </p:sp>
      <p:cxnSp>
        <p:nvCxnSpPr>
          <p:cNvPr id="40" name="직선 화살표 연결선 30"/>
          <p:cNvCxnSpPr>
            <a:stCxn id="41" idx="1"/>
          </p:cNvCxnSpPr>
          <p:nvPr/>
        </p:nvCxnSpPr>
        <p:spPr>
          <a:xfrm rot="16200000" flipH="1">
            <a:off x="3592255" y="605343"/>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1" name="육각형 31"/>
          <p:cNvSpPr/>
          <p:nvPr/>
        </p:nvSpPr>
        <p:spPr>
          <a:xfrm>
            <a:off x="685800" y="2556671"/>
            <a:ext cx="580077" cy="500066"/>
          </a:xfrm>
          <a:prstGeom prst="hexagon">
            <a:avLst/>
          </a:prstGeom>
          <a:gradFill flip="none" rotWithShape="1">
            <a:gsLst>
              <a:gs pos="31000">
                <a:schemeClr val="accent3"/>
              </a:gs>
              <a:gs pos="49000">
                <a:schemeClr val="accent3">
                  <a:lumMod val="60000"/>
                  <a:lumOff val="40000"/>
                </a:schemeClr>
              </a:gs>
              <a:gs pos="79000">
                <a:schemeClr val="accent3">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ahoma" pitchFamily="34" charset="0"/>
                <a:cs typeface="Tahoma" pitchFamily="34" charset="0"/>
              </a:rPr>
              <a:t>2</a:t>
            </a:r>
            <a:endParaRPr lang="ko-KR" altLang="en-US" dirty="0">
              <a:solidFill>
                <a:schemeClr val="tx1"/>
              </a:solidFill>
              <a:latin typeface="Tahoma" pitchFamily="34" charset="0"/>
              <a:cs typeface="Tahoma" pitchFamily="34" charset="0"/>
            </a:endParaRPr>
          </a:p>
        </p:txBody>
      </p:sp>
      <p:cxnSp>
        <p:nvCxnSpPr>
          <p:cNvPr id="42" name="직선 화살표 연결선 34"/>
          <p:cNvCxnSpPr>
            <a:stCxn id="43" idx="1"/>
          </p:cNvCxnSpPr>
          <p:nvPr/>
        </p:nvCxnSpPr>
        <p:spPr>
          <a:xfrm rot="16200000" flipH="1">
            <a:off x="3592255" y="1412729"/>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3" name="육각형 35"/>
          <p:cNvSpPr/>
          <p:nvPr/>
        </p:nvSpPr>
        <p:spPr>
          <a:xfrm>
            <a:off x="685800" y="3364057"/>
            <a:ext cx="580077" cy="500066"/>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ahoma" pitchFamily="34" charset="0"/>
                <a:cs typeface="Tahoma" pitchFamily="34" charset="0"/>
              </a:rPr>
              <a:t>3</a:t>
            </a:r>
            <a:endParaRPr lang="ko-KR" altLang="en-US" dirty="0">
              <a:solidFill>
                <a:schemeClr val="tx1"/>
              </a:solidFill>
              <a:latin typeface="Tahoma" pitchFamily="34" charset="0"/>
              <a:cs typeface="Tahoma" pitchFamily="34" charset="0"/>
            </a:endParaRPr>
          </a:p>
        </p:txBody>
      </p:sp>
      <p:cxnSp>
        <p:nvCxnSpPr>
          <p:cNvPr id="44" name="직선 화살표 연결선 38"/>
          <p:cNvCxnSpPr>
            <a:stCxn id="45" idx="1"/>
          </p:cNvCxnSpPr>
          <p:nvPr/>
        </p:nvCxnSpPr>
        <p:spPr>
          <a:xfrm rot="16200000" flipH="1">
            <a:off x="3592255" y="2315872"/>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5" name="육각형 39"/>
          <p:cNvSpPr/>
          <p:nvPr/>
        </p:nvSpPr>
        <p:spPr>
          <a:xfrm>
            <a:off x="685800" y="4267200"/>
            <a:ext cx="580077" cy="500066"/>
          </a:xfrm>
          <a:prstGeom prst="hexagon">
            <a:avLst/>
          </a:prstGeom>
          <a:gradFill flip="none" rotWithShape="1">
            <a:gsLst>
              <a:gs pos="31000">
                <a:schemeClr val="accent3"/>
              </a:gs>
              <a:gs pos="49000">
                <a:schemeClr val="accent3">
                  <a:lumMod val="60000"/>
                  <a:lumOff val="40000"/>
                </a:schemeClr>
              </a:gs>
              <a:gs pos="79000">
                <a:schemeClr val="accent3">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ahoma" pitchFamily="34" charset="0"/>
                <a:cs typeface="Tahoma" pitchFamily="34" charset="0"/>
              </a:rPr>
              <a:t>4</a:t>
            </a:r>
            <a:endParaRPr lang="ko-KR" altLang="en-US" dirty="0">
              <a:solidFill>
                <a:schemeClr val="tx1"/>
              </a:solidFill>
              <a:latin typeface="Tahoma" pitchFamily="34" charset="0"/>
              <a:cs typeface="Tahoma" pitchFamily="34" charset="0"/>
            </a:endParaRPr>
          </a:p>
        </p:txBody>
      </p:sp>
      <p:sp>
        <p:nvSpPr>
          <p:cNvPr id="46" name="Rectangle 45"/>
          <p:cNvSpPr/>
          <p:nvPr/>
        </p:nvSpPr>
        <p:spPr>
          <a:xfrm>
            <a:off x="1524000" y="1762132"/>
            <a:ext cx="6781800" cy="461665"/>
          </a:xfrm>
          <a:prstGeom prst="rect">
            <a:avLst/>
          </a:prstGeom>
        </p:spPr>
        <p:txBody>
          <a:bodyPr wrap="square">
            <a:spAutoFit/>
          </a:bodyPr>
          <a:lstStyle/>
          <a:p>
            <a:pPr lvl="0" fontAlgn="base">
              <a:spcBef>
                <a:spcPct val="0"/>
              </a:spcBef>
              <a:spcAft>
                <a:spcPct val="0"/>
              </a:spcAft>
            </a:pPr>
            <a:r>
              <a:rPr lang="en-US" altLang="ko-KR" sz="2400" b="1" dirty="0" smtClean="0">
                <a:latin typeface="Tahoma" pitchFamily="34" charset="0"/>
                <a:cs typeface="Tahoma" pitchFamily="34" charset="0"/>
              </a:rPr>
              <a:t>READY Evangelistic “Reaping” Campaign</a:t>
            </a:r>
            <a:endParaRPr lang="ko-KR" altLang="ko-KR" sz="2400" b="1" dirty="0">
              <a:latin typeface="Tahoma" pitchFamily="34" charset="0"/>
              <a:cs typeface="Tahoma" pitchFamily="34" charset="0"/>
            </a:endParaRPr>
          </a:p>
        </p:txBody>
      </p:sp>
      <p:sp>
        <p:nvSpPr>
          <p:cNvPr id="47" name="Rectangle 46"/>
          <p:cNvSpPr/>
          <p:nvPr/>
        </p:nvSpPr>
        <p:spPr>
          <a:xfrm>
            <a:off x="1485920" y="2591193"/>
            <a:ext cx="7429480" cy="461665"/>
          </a:xfrm>
          <a:prstGeom prst="rect">
            <a:avLst/>
          </a:prstGeom>
        </p:spPr>
        <p:txBody>
          <a:bodyPr wrap="square">
            <a:spAutoFit/>
          </a:bodyPr>
          <a:lstStyle/>
          <a:p>
            <a:r>
              <a:rPr lang="en-US" altLang="ko-KR" sz="2400" b="1" dirty="0" smtClean="0">
                <a:latin typeface="Tahoma" pitchFamily="34" charset="0"/>
                <a:cs typeface="Tahoma" pitchFamily="34" charset="0"/>
              </a:rPr>
              <a:t>READY Church or Home Group Bible Study</a:t>
            </a:r>
            <a:endParaRPr lang="ko-KR" altLang="ko-KR" sz="2400" b="1" dirty="0" smtClean="0">
              <a:latin typeface="Tahoma" pitchFamily="34" charset="0"/>
              <a:cs typeface="Tahoma" pitchFamily="34" charset="0"/>
            </a:endParaRPr>
          </a:p>
        </p:txBody>
      </p:sp>
      <p:sp>
        <p:nvSpPr>
          <p:cNvPr id="48" name="Rectangle 47"/>
          <p:cNvSpPr/>
          <p:nvPr/>
        </p:nvSpPr>
        <p:spPr>
          <a:xfrm>
            <a:off x="1524000" y="3362332"/>
            <a:ext cx="7543800" cy="830997"/>
          </a:xfrm>
          <a:prstGeom prst="rect">
            <a:avLst/>
          </a:prstGeom>
        </p:spPr>
        <p:txBody>
          <a:bodyPr wrap="square">
            <a:spAutoFit/>
          </a:bodyPr>
          <a:lstStyle/>
          <a:p>
            <a:r>
              <a:rPr lang="en-US" altLang="ko-KR" sz="2400" b="1" dirty="0" smtClean="0">
                <a:latin typeface="Tahoma" pitchFamily="34" charset="0"/>
                <a:cs typeface="Tahoma" pitchFamily="34" charset="0"/>
              </a:rPr>
              <a:t>“Gift Track” for “Busy Professionals Evangelism” &amp; Traditional Evangelistic  Campaign (Gift Tool)</a:t>
            </a:r>
            <a:endParaRPr lang="ko-KR" altLang="ko-KR" sz="2400" b="1" dirty="0" smtClean="0">
              <a:latin typeface="Tahoma" pitchFamily="34" charset="0"/>
              <a:cs typeface="Tahoma" pitchFamily="34" charset="0"/>
            </a:endParaRPr>
          </a:p>
        </p:txBody>
      </p:sp>
      <p:sp>
        <p:nvSpPr>
          <p:cNvPr id="49" name="Rectangle 48"/>
          <p:cNvSpPr/>
          <p:nvPr/>
        </p:nvSpPr>
        <p:spPr>
          <a:xfrm>
            <a:off x="1524000" y="4287034"/>
            <a:ext cx="6705600" cy="461665"/>
          </a:xfrm>
          <a:prstGeom prst="rect">
            <a:avLst/>
          </a:prstGeom>
        </p:spPr>
        <p:txBody>
          <a:bodyPr wrap="square">
            <a:spAutoFit/>
          </a:bodyPr>
          <a:lstStyle/>
          <a:p>
            <a:pPr lvl="0"/>
            <a:r>
              <a:rPr lang="en-US" altLang="ko-KR" sz="2400" b="1" dirty="0" smtClean="0">
                <a:latin typeface="Tahoma" pitchFamily="34" charset="0"/>
                <a:cs typeface="Tahoma" pitchFamily="34" charset="0"/>
              </a:rPr>
              <a:t>Other Options: The sky is the limit… </a:t>
            </a:r>
            <a:endParaRPr lang="ko-KR" altLang="ko-KR" sz="2400" b="1" dirty="0" smtClean="0">
              <a:latin typeface="Tahoma" pitchFamily="34" charset="0"/>
              <a:cs typeface="Tahoma" pitchFamily="34" charset="0"/>
            </a:endParaRPr>
          </a:p>
        </p:txBody>
      </p:sp>
      <p:sp>
        <p:nvSpPr>
          <p:cNvPr id="50" name="Slide Number Placeholder 49"/>
          <p:cNvSpPr>
            <a:spLocks noGrp="1"/>
          </p:cNvSpPr>
          <p:nvPr>
            <p:ph type="sldNum" sz="quarter" idx="11"/>
          </p:nvPr>
        </p:nvSpPr>
        <p:spPr/>
        <p:txBody>
          <a:bodyPr/>
          <a:lstStyle/>
          <a:p>
            <a:fld id="{29F93591-D25F-411D-B4E4-3F2B5CA0554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algn="ctr"/>
            <a:r>
              <a:rPr lang="en-US" dirty="0" smtClean="0"/>
              <a:t>Recommended/Optimal Option</a:t>
            </a:r>
            <a:endParaRPr lang="en-US" dirty="0"/>
          </a:p>
        </p:txBody>
      </p:sp>
      <p:sp>
        <p:nvSpPr>
          <p:cNvPr id="128004" name="AutoShape 4"/>
          <p:cNvSpPr>
            <a:spLocks noChangeArrowheads="1"/>
          </p:cNvSpPr>
          <p:nvPr/>
        </p:nvSpPr>
        <p:spPr bwMode="gray">
          <a:xfrm>
            <a:off x="5486401" y="1844219"/>
            <a:ext cx="3657600" cy="4708981"/>
          </a:xfrm>
          <a:prstGeom prst="chevron">
            <a:avLst>
              <a:gd name="adj" fmla="val 16468"/>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r>
              <a:rPr lang="en-US" sz="2000" b="1" u="sng" dirty="0" smtClean="0"/>
              <a:t>Follow Up</a:t>
            </a:r>
            <a:r>
              <a:rPr lang="en-US" sz="2000" b="1" dirty="0" smtClean="0"/>
              <a:t> </a:t>
            </a:r>
          </a:p>
          <a:p>
            <a:pPr>
              <a:buFont typeface="Arial" pitchFamily="34" charset="0"/>
              <a:buChar char="•"/>
            </a:pPr>
            <a:r>
              <a:rPr lang="en-US" sz="2000" b="1" dirty="0" smtClean="0"/>
              <a:t>Options include</a:t>
            </a:r>
          </a:p>
          <a:p>
            <a:pPr>
              <a:buFont typeface="Arial" pitchFamily="34" charset="0"/>
              <a:buChar char="•"/>
            </a:pPr>
            <a:r>
              <a:rPr lang="en-US" sz="2000" b="1" dirty="0" smtClean="0"/>
              <a:t>READY STUDY</a:t>
            </a:r>
          </a:p>
          <a:p>
            <a:pPr lvl="1">
              <a:buFont typeface="Arial" pitchFamily="34" charset="0"/>
              <a:buChar char="•"/>
            </a:pPr>
            <a:r>
              <a:rPr lang="en-US" sz="2000" dirty="0" smtClean="0"/>
              <a:t>Workshop</a:t>
            </a:r>
          </a:p>
          <a:p>
            <a:pPr lvl="1">
              <a:buFont typeface="Arial" pitchFamily="34" charset="0"/>
              <a:buChar char="•"/>
            </a:pPr>
            <a:r>
              <a:rPr lang="en-US" sz="2000" dirty="0" smtClean="0"/>
              <a:t>Home Study Groups</a:t>
            </a:r>
          </a:p>
          <a:p>
            <a:pPr lvl="1">
              <a:buFont typeface="Arial" pitchFamily="34" charset="0"/>
              <a:buChar char="•"/>
            </a:pPr>
            <a:r>
              <a:rPr lang="en-US" sz="2000" dirty="0" smtClean="0"/>
              <a:t>Prayer Meeting </a:t>
            </a:r>
          </a:p>
          <a:p>
            <a:pPr lvl="1">
              <a:buFont typeface="Arial" pitchFamily="34" charset="0"/>
              <a:buChar char="•"/>
            </a:pPr>
            <a:r>
              <a:rPr lang="en-US" sz="2000" dirty="0" smtClean="0"/>
              <a:t>Other (e.g. Gift Track/survey)</a:t>
            </a:r>
          </a:p>
          <a:p>
            <a:pPr>
              <a:buFont typeface="Arial" pitchFamily="34" charset="0"/>
              <a:buChar char="•"/>
            </a:pPr>
            <a:r>
              <a:rPr lang="en-US" sz="2000" dirty="0" smtClean="0"/>
              <a:t>  Traditional  </a:t>
            </a:r>
            <a:r>
              <a:rPr lang="en-US" sz="2000" dirty="0" err="1" smtClean="0"/>
              <a:t>Evang</a:t>
            </a:r>
            <a:r>
              <a:rPr lang="en-US" sz="2000" dirty="0" smtClean="0"/>
              <a:t>                                                                                                                                                                                                                                                Campaign, &amp; use READY CD/DVDs as gifts/adjuncts</a:t>
            </a:r>
          </a:p>
          <a:p>
            <a:r>
              <a:rPr lang="en-US" sz="2000" dirty="0" smtClean="0"/>
              <a:t>(Guests turn in voucher for DVD) </a:t>
            </a:r>
            <a:endParaRPr lang="en-US" sz="2000" dirty="0"/>
          </a:p>
        </p:txBody>
      </p:sp>
      <p:sp>
        <p:nvSpPr>
          <p:cNvPr id="128005" name="AutoShape 5"/>
          <p:cNvSpPr>
            <a:spLocks noChangeArrowheads="1"/>
          </p:cNvSpPr>
          <p:nvPr/>
        </p:nvSpPr>
        <p:spPr bwMode="gray">
          <a:xfrm>
            <a:off x="3200400" y="1844219"/>
            <a:ext cx="3276600" cy="4708981"/>
          </a:xfrm>
          <a:prstGeom prst="chevron">
            <a:avLst>
              <a:gd name="adj" fmla="val 17842"/>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en-US" sz="2000" b="1" u="sng" dirty="0" smtClean="0">
                <a:solidFill>
                  <a:srgbClr val="C00000"/>
                </a:solidFill>
              </a:rPr>
              <a:t>Concert</a:t>
            </a:r>
            <a:r>
              <a:rPr lang="en-US" sz="2000" b="1" u="sng" dirty="0" smtClean="0"/>
              <a:t> </a:t>
            </a:r>
          </a:p>
          <a:p>
            <a:pPr>
              <a:buFont typeface="Arial" pitchFamily="34" charset="0"/>
              <a:buChar char="•"/>
            </a:pPr>
            <a:r>
              <a:rPr lang="en-US" sz="2000" dirty="0" smtClean="0"/>
              <a:t>Includes:</a:t>
            </a:r>
          </a:p>
          <a:p>
            <a:pPr>
              <a:buFont typeface="Arial" pitchFamily="34" charset="0"/>
              <a:buChar char="•"/>
            </a:pPr>
            <a:r>
              <a:rPr lang="en-US" sz="2000" dirty="0" smtClean="0"/>
              <a:t>Testimonials</a:t>
            </a:r>
          </a:p>
          <a:p>
            <a:pPr>
              <a:buFont typeface="Arial" pitchFamily="34" charset="0"/>
              <a:buChar char="•"/>
            </a:pPr>
            <a:r>
              <a:rPr lang="en-US" sz="2000" dirty="0" smtClean="0"/>
              <a:t>Stirring Appeals</a:t>
            </a:r>
          </a:p>
          <a:p>
            <a:pPr>
              <a:buFont typeface="Arial" pitchFamily="34" charset="0"/>
              <a:buChar char="•"/>
            </a:pPr>
            <a:r>
              <a:rPr lang="en-US" sz="2000" dirty="0" smtClean="0"/>
              <a:t>Invitation to  join follow up evang. series or to join a READY Study </a:t>
            </a:r>
          </a:p>
          <a:p>
            <a:pPr>
              <a:buFont typeface="Arial" pitchFamily="34" charset="0"/>
              <a:buChar char="•"/>
            </a:pPr>
            <a:r>
              <a:rPr lang="en-US" sz="2000" dirty="0" smtClean="0"/>
              <a:t>Guests given gift/voucher for CD or DVD of musical (pick up gift at start of f/u meetings)</a:t>
            </a:r>
          </a:p>
          <a:p>
            <a:pPr>
              <a:buFont typeface="Arial" pitchFamily="34" charset="0"/>
              <a:buChar char="•"/>
            </a:pPr>
            <a:endParaRPr lang="en-US" sz="2000" dirty="0"/>
          </a:p>
        </p:txBody>
      </p:sp>
      <p:sp>
        <p:nvSpPr>
          <p:cNvPr id="128006" name="AutoShape 6"/>
          <p:cNvSpPr>
            <a:spLocks noChangeArrowheads="1"/>
          </p:cNvSpPr>
          <p:nvPr/>
        </p:nvSpPr>
        <p:spPr bwMode="gray">
          <a:xfrm>
            <a:off x="-228600" y="1828800"/>
            <a:ext cx="4114800" cy="4732452"/>
          </a:xfrm>
          <a:prstGeom prst="chevron">
            <a:avLst>
              <a:gd name="adj" fmla="val 17842"/>
            </a:avLst>
          </a:prstGeom>
          <a:gradFill>
            <a:gsLst>
              <a:gs pos="0">
                <a:srgbClr val="FF6600"/>
              </a:gs>
              <a:gs pos="80000">
                <a:schemeClr val="accent1">
                  <a:shade val="93000"/>
                  <a:satMod val="130000"/>
                </a:schemeClr>
              </a:gs>
              <a:gs pos="100000">
                <a:schemeClr val="accent1">
                  <a:shade val="94000"/>
                  <a:satMod val="135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r>
              <a:rPr lang="en-US" sz="2000" u="sng" dirty="0" smtClean="0">
                <a:solidFill>
                  <a:srgbClr val="C00000"/>
                </a:solidFill>
                <a:effectLst>
                  <a:outerShdw blurRad="38100" dist="38100" dir="2700000" algn="tl">
                    <a:srgbClr val="000000">
                      <a:alpha val="43137"/>
                    </a:srgbClr>
                  </a:outerShdw>
                </a:effectLst>
              </a:rPr>
              <a:t>Preparation</a:t>
            </a:r>
          </a:p>
          <a:p>
            <a:pPr>
              <a:buFont typeface="Arial" pitchFamily="34" charset="0"/>
              <a:buChar char="•"/>
            </a:pPr>
            <a:r>
              <a:rPr lang="en-US" sz="2000" dirty="0" smtClean="0"/>
              <a:t>“</a:t>
            </a:r>
            <a:r>
              <a:rPr lang="en-US" sz="2000" b="1" u="sng" dirty="0" smtClean="0">
                <a:effectLst>
                  <a:outerShdw blurRad="38100" dist="38100" dir="2700000" algn="tl">
                    <a:srgbClr val="000000">
                      <a:alpha val="43137"/>
                    </a:srgbClr>
                  </a:outerShdw>
                </a:effectLst>
              </a:rPr>
              <a:t>READY Emphasis Sabbath</a:t>
            </a:r>
            <a:r>
              <a:rPr lang="en-US" sz="2000" b="1"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Purpose:</a:t>
            </a:r>
          </a:p>
          <a:p>
            <a:pPr>
              <a:buFont typeface="Arial" pitchFamily="34" charset="0"/>
              <a:buChar char="•"/>
            </a:pPr>
            <a:r>
              <a:rPr lang="en-US" sz="2000" dirty="0" smtClean="0">
                <a:effectLst>
                  <a:outerShdw blurRad="38100" dist="38100" dir="2700000" algn="tl">
                    <a:srgbClr val="000000">
                      <a:alpha val="43137"/>
                    </a:srgbClr>
                  </a:outerShdw>
                </a:effectLst>
              </a:rPr>
              <a:t>Inform church re Ready Project</a:t>
            </a:r>
          </a:p>
          <a:p>
            <a:pPr>
              <a:buFont typeface="Arial" pitchFamily="34" charset="0"/>
              <a:buChar char="•"/>
            </a:pPr>
            <a:r>
              <a:rPr lang="en-US" sz="2000" dirty="0" smtClean="0">
                <a:effectLst>
                  <a:outerShdw blurRad="38100" dist="38100" dir="2700000" algn="tl">
                    <a:srgbClr val="000000">
                      <a:alpha val="43137"/>
                    </a:srgbClr>
                  </a:outerShdw>
                </a:effectLst>
              </a:rPr>
              <a:t>Save the date</a:t>
            </a:r>
          </a:p>
          <a:p>
            <a:pPr>
              <a:buFont typeface="Arial" pitchFamily="34" charset="0"/>
              <a:buChar char="•"/>
            </a:pPr>
            <a:r>
              <a:rPr lang="en-US" sz="2000" dirty="0" smtClean="0">
                <a:effectLst>
                  <a:outerShdw blurRad="38100" dist="38100" dir="2700000" algn="tl">
                    <a:srgbClr val="000000">
                      <a:alpha val="43137"/>
                    </a:srgbClr>
                  </a:outerShdw>
                </a:effectLst>
              </a:rPr>
              <a:t>Sermon: “Ready” </a:t>
            </a:r>
          </a:p>
          <a:p>
            <a:pPr>
              <a:buFont typeface="Arial" pitchFamily="34" charset="0"/>
              <a:buChar char="•"/>
            </a:pPr>
            <a:r>
              <a:rPr lang="en-US" sz="2000" dirty="0" smtClean="0">
                <a:effectLst>
                  <a:outerShdw blurRad="38100" dist="38100" dir="2700000" algn="tl">
                    <a:srgbClr val="000000">
                      <a:alpha val="43137"/>
                    </a:srgbClr>
                  </a:outerShdw>
                </a:effectLst>
              </a:rPr>
              <a:t>Members fill Friend-ship Evangelism Commitment  card with name of at least 1 friend or family they will invite to concert.</a:t>
            </a:r>
          </a:p>
          <a:p>
            <a:pPr>
              <a:buFont typeface="Arial" pitchFamily="34" charset="0"/>
              <a:buChar char="•"/>
            </a:pPr>
            <a:r>
              <a:rPr lang="en-US" sz="2000" b="1" dirty="0" smtClean="0">
                <a:effectLst>
                  <a:outerShdw blurRad="38100" dist="38100" dir="2700000" algn="tl">
                    <a:srgbClr val="000000">
                      <a:alpha val="43137"/>
                    </a:srgbClr>
                  </a:outerShdw>
                </a:effectLst>
              </a:rPr>
              <a:t>(</a:t>
            </a:r>
            <a:r>
              <a:rPr lang="en-US" sz="1600" b="1" dirty="0" smtClean="0">
                <a:effectLst>
                  <a:outerShdw blurRad="38100" dist="38100" dir="2700000" algn="tl">
                    <a:srgbClr val="000000">
                      <a:alpha val="43137"/>
                    </a:srgbClr>
                  </a:outerShdw>
                </a:effectLst>
              </a:rPr>
              <a:t>Option: Share above at  </a:t>
            </a:r>
            <a:r>
              <a:rPr lang="en-US" sz="1600" b="1" u="sng" dirty="0" smtClean="0">
                <a:effectLst>
                  <a:outerShdw blurRad="38100" dist="38100" dir="2700000" algn="tl">
                    <a:srgbClr val="000000">
                      <a:alpha val="43137"/>
                    </a:srgbClr>
                  </a:outerShdw>
                </a:effectLst>
              </a:rPr>
              <a:t>READY Rally </a:t>
            </a:r>
            <a:r>
              <a:rPr lang="en-US" sz="1600" dirty="0" smtClean="0">
                <a:effectLst>
                  <a:outerShdw blurRad="38100" dist="38100" dir="2700000" algn="tl">
                    <a:srgbClr val="000000">
                      <a:alpha val="43137"/>
                    </a:srgbClr>
                  </a:outerShdw>
                </a:effectLst>
              </a:rPr>
              <a:t>4 wks before</a:t>
            </a:r>
            <a:endParaRPr lang="en-US" sz="1600" dirty="0">
              <a:effectLst>
                <a:outerShdw blurRad="38100" dist="38100" dir="2700000" algn="tl">
                  <a:srgbClr val="000000">
                    <a:alpha val="43137"/>
                  </a:srgbClr>
                </a:outerShdw>
              </a:effectLst>
            </a:endParaRPr>
          </a:p>
        </p:txBody>
      </p:sp>
      <p:sp>
        <p:nvSpPr>
          <p:cNvPr id="128007" name="AutoShape 7"/>
          <p:cNvSpPr>
            <a:spLocks noChangeArrowheads="1"/>
          </p:cNvSpPr>
          <p:nvPr/>
        </p:nvSpPr>
        <p:spPr bwMode="gray">
          <a:xfrm>
            <a:off x="381000" y="1066800"/>
            <a:ext cx="2057400" cy="762000"/>
          </a:xfrm>
          <a:prstGeom prst="roundRect">
            <a:avLst>
              <a:gd name="adj" fmla="val 500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r>
              <a:rPr lang="en-US" sz="2800" b="1" dirty="0">
                <a:solidFill>
                  <a:schemeClr val="bg1"/>
                </a:solidFill>
              </a:rPr>
              <a:t>Phase </a:t>
            </a:r>
            <a:r>
              <a:rPr lang="en-US" sz="2800" b="1" dirty="0" smtClean="0">
                <a:solidFill>
                  <a:schemeClr val="bg1"/>
                </a:solidFill>
              </a:rPr>
              <a:t>1 </a:t>
            </a:r>
            <a:endParaRPr lang="en-US" sz="2000" b="1" dirty="0" smtClean="0">
              <a:solidFill>
                <a:schemeClr val="bg1"/>
              </a:solidFill>
            </a:endParaRPr>
          </a:p>
          <a:p>
            <a:pPr algn="ctr" eaLnBrk="0" hangingPunct="0"/>
            <a:r>
              <a:rPr lang="en-US" sz="2000" b="1" dirty="0" smtClean="0">
                <a:solidFill>
                  <a:schemeClr val="bg1"/>
                </a:solidFill>
              </a:rPr>
              <a:t>(4-6 wks before)</a:t>
            </a:r>
            <a:endParaRPr lang="en-US" sz="2000" b="1" dirty="0">
              <a:solidFill>
                <a:schemeClr val="bg1"/>
              </a:solidFill>
            </a:endParaRPr>
          </a:p>
        </p:txBody>
      </p:sp>
      <p:sp>
        <p:nvSpPr>
          <p:cNvPr id="128008" name="AutoShape 8"/>
          <p:cNvSpPr>
            <a:spLocks noChangeArrowheads="1"/>
          </p:cNvSpPr>
          <p:nvPr/>
        </p:nvSpPr>
        <p:spPr bwMode="gray">
          <a:xfrm>
            <a:off x="3383107" y="1066800"/>
            <a:ext cx="1870364" cy="762000"/>
          </a:xfrm>
          <a:prstGeom prst="roundRect">
            <a:avLst>
              <a:gd name="adj" fmla="val 50000"/>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US" sz="2800" b="1" dirty="0">
                <a:solidFill>
                  <a:schemeClr val="bg1"/>
                </a:solidFill>
              </a:rPr>
              <a:t>Phase </a:t>
            </a:r>
            <a:r>
              <a:rPr lang="en-US" sz="2800" b="1" dirty="0" smtClean="0">
                <a:solidFill>
                  <a:schemeClr val="bg1"/>
                </a:solidFill>
              </a:rPr>
              <a:t>2 </a:t>
            </a:r>
          </a:p>
          <a:p>
            <a:pPr algn="ctr"/>
            <a:r>
              <a:rPr lang="en-US" sz="2000" b="1" dirty="0" smtClean="0">
                <a:solidFill>
                  <a:schemeClr val="bg1"/>
                </a:solidFill>
              </a:rPr>
              <a:t>(Concert)</a:t>
            </a:r>
            <a:endParaRPr lang="en-US" sz="2800" b="1" dirty="0">
              <a:solidFill>
                <a:schemeClr val="bg1"/>
              </a:solidFill>
            </a:endParaRPr>
          </a:p>
        </p:txBody>
      </p:sp>
      <p:sp>
        <p:nvSpPr>
          <p:cNvPr id="128009" name="AutoShape 9"/>
          <p:cNvSpPr>
            <a:spLocks noChangeArrowheads="1"/>
          </p:cNvSpPr>
          <p:nvPr/>
        </p:nvSpPr>
        <p:spPr bwMode="gray">
          <a:xfrm>
            <a:off x="6359236" y="1066800"/>
            <a:ext cx="2022764" cy="756363"/>
          </a:xfrm>
          <a:prstGeom prst="roundRect">
            <a:avLst>
              <a:gd name="adj" fmla="val 5000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n-US" sz="2800" b="1" dirty="0">
                <a:solidFill>
                  <a:schemeClr val="bg1"/>
                </a:solidFill>
              </a:rPr>
              <a:t>Phase </a:t>
            </a:r>
            <a:r>
              <a:rPr lang="en-US" sz="2800" b="1" dirty="0" smtClean="0">
                <a:solidFill>
                  <a:schemeClr val="bg1"/>
                </a:solidFill>
              </a:rPr>
              <a:t>3</a:t>
            </a:r>
            <a:r>
              <a:rPr lang="en-US" sz="2000" b="1" dirty="0" smtClean="0">
                <a:solidFill>
                  <a:schemeClr val="bg1"/>
                </a:solidFill>
              </a:rPr>
              <a:t> </a:t>
            </a:r>
          </a:p>
          <a:p>
            <a:pPr algn="ctr"/>
            <a:r>
              <a:rPr lang="en-US" sz="2000" b="1" dirty="0" smtClean="0">
                <a:solidFill>
                  <a:schemeClr val="bg1"/>
                </a:solidFill>
              </a:rPr>
              <a:t>(as per Pastor)</a:t>
            </a:r>
            <a:endParaRPr lang="en-US" sz="2800" b="1" dirty="0">
              <a:solidFill>
                <a:schemeClr val="bg1"/>
              </a:solidFill>
            </a:endParaRPr>
          </a:p>
        </p:txBody>
      </p:sp>
      <p:sp>
        <p:nvSpPr>
          <p:cNvPr id="12" name="Slide Number Placeholder 11"/>
          <p:cNvSpPr>
            <a:spLocks noGrp="1"/>
          </p:cNvSpPr>
          <p:nvPr>
            <p:ph type="sldNum" sz="quarter" idx="11"/>
          </p:nvPr>
        </p:nvSpPr>
        <p:spPr/>
        <p:txBody>
          <a:bodyPr/>
          <a:lstStyle/>
          <a:p>
            <a:fld id="{38E8D7F8-7310-46FF-9195-47D25F44F89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r>
              <a:rPr lang="en-US" dirty="0" smtClean="0"/>
              <a:t>READY Camp Meeting “Express”</a:t>
            </a:r>
            <a:endParaRPr lang="en-US" dirty="0"/>
          </a:p>
        </p:txBody>
      </p:sp>
      <p:sp>
        <p:nvSpPr>
          <p:cNvPr id="128004" name="AutoShape 4"/>
          <p:cNvSpPr>
            <a:spLocks noChangeArrowheads="1"/>
          </p:cNvSpPr>
          <p:nvPr/>
        </p:nvSpPr>
        <p:spPr bwMode="gray">
          <a:xfrm>
            <a:off x="4038600" y="2514600"/>
            <a:ext cx="5029201" cy="3015175"/>
          </a:xfrm>
          <a:prstGeom prst="chevron">
            <a:avLst>
              <a:gd name="adj" fmla="val 16468"/>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r>
              <a:rPr lang="en-US" sz="2400" b="1" u="sng" dirty="0" smtClean="0"/>
              <a:t>The READY Study</a:t>
            </a:r>
          </a:p>
          <a:p>
            <a:r>
              <a:rPr lang="en-US" b="1" u="sng" dirty="0" smtClean="0"/>
              <a:t>(Bible Studies in Song Workshop) </a:t>
            </a:r>
            <a:r>
              <a:rPr lang="en-US" b="1" dirty="0" smtClean="0"/>
              <a:t> </a:t>
            </a:r>
          </a:p>
          <a:p>
            <a:r>
              <a:rPr lang="en-US" sz="2400" dirty="0" smtClean="0"/>
              <a:t>Covers:</a:t>
            </a:r>
          </a:p>
          <a:p>
            <a:r>
              <a:rPr lang="en-US" sz="2400" dirty="0" smtClean="0"/>
              <a:t>Sabbath</a:t>
            </a:r>
          </a:p>
          <a:p>
            <a:r>
              <a:rPr lang="en-US" sz="2400" dirty="0" smtClean="0"/>
              <a:t>Sanctuary</a:t>
            </a:r>
          </a:p>
          <a:p>
            <a:r>
              <a:rPr lang="en-US" sz="2400" dirty="0" smtClean="0"/>
              <a:t>State of the Dead</a:t>
            </a:r>
          </a:p>
          <a:p>
            <a:r>
              <a:rPr lang="en-US" sz="2400" dirty="0" smtClean="0"/>
              <a:t>Spirit of Prophecy</a:t>
            </a:r>
          </a:p>
          <a:p>
            <a:r>
              <a:rPr lang="en-US" sz="2400" dirty="0" smtClean="0"/>
              <a:t>Second Coming</a:t>
            </a:r>
            <a:endParaRPr lang="en-US" sz="2400" dirty="0"/>
          </a:p>
        </p:txBody>
      </p:sp>
      <p:sp>
        <p:nvSpPr>
          <p:cNvPr id="128005" name="AutoShape 5"/>
          <p:cNvSpPr>
            <a:spLocks noChangeArrowheads="1"/>
          </p:cNvSpPr>
          <p:nvPr/>
        </p:nvSpPr>
        <p:spPr bwMode="gray">
          <a:xfrm>
            <a:off x="0" y="2477259"/>
            <a:ext cx="4648200" cy="3046988"/>
          </a:xfrm>
          <a:prstGeom prst="chevron">
            <a:avLst>
              <a:gd name="adj" fmla="val 17842"/>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en-US" sz="2400" b="1" u="sng" dirty="0" smtClean="0">
                <a:solidFill>
                  <a:srgbClr val="C00000"/>
                </a:solidFill>
              </a:rPr>
              <a:t>In-reach/Out-reach</a:t>
            </a:r>
            <a:r>
              <a:rPr lang="en-US" sz="2400" b="1" u="sng" dirty="0" smtClean="0"/>
              <a:t> </a:t>
            </a:r>
          </a:p>
          <a:p>
            <a:r>
              <a:rPr lang="en-US" sz="2400" dirty="0" smtClean="0"/>
              <a:t>Sabbath Afternoon:  “Love At Work” Evangelistic Concert.  </a:t>
            </a:r>
          </a:p>
          <a:p>
            <a:r>
              <a:rPr lang="en-US" sz="2400" dirty="0" smtClean="0"/>
              <a:t>All are then invited to attend 5 day READY Study “Express Track” on the 5 S’s (pillars)</a:t>
            </a:r>
            <a:endParaRPr lang="en-US" sz="2400" dirty="0"/>
          </a:p>
        </p:txBody>
      </p:sp>
      <p:sp>
        <p:nvSpPr>
          <p:cNvPr id="128008" name="AutoShape 8"/>
          <p:cNvSpPr>
            <a:spLocks noChangeArrowheads="1"/>
          </p:cNvSpPr>
          <p:nvPr/>
        </p:nvSpPr>
        <p:spPr bwMode="gray">
          <a:xfrm>
            <a:off x="1295400" y="1447800"/>
            <a:ext cx="1870364" cy="527763"/>
          </a:xfrm>
          <a:prstGeom prst="roundRect">
            <a:avLst>
              <a:gd name="adj" fmla="val 50000"/>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US" sz="2800" b="1" dirty="0">
                <a:solidFill>
                  <a:schemeClr val="bg1"/>
                </a:solidFill>
              </a:rPr>
              <a:t>Phase </a:t>
            </a:r>
            <a:r>
              <a:rPr lang="en-US" sz="2800" b="1" dirty="0" smtClean="0">
                <a:solidFill>
                  <a:schemeClr val="bg1"/>
                </a:solidFill>
              </a:rPr>
              <a:t>1</a:t>
            </a:r>
            <a:endParaRPr lang="en-US" sz="2800" b="1" dirty="0">
              <a:solidFill>
                <a:schemeClr val="bg1"/>
              </a:solidFill>
            </a:endParaRPr>
          </a:p>
        </p:txBody>
      </p:sp>
      <p:sp>
        <p:nvSpPr>
          <p:cNvPr id="128009" name="AutoShape 9"/>
          <p:cNvSpPr>
            <a:spLocks noChangeArrowheads="1"/>
          </p:cNvSpPr>
          <p:nvPr/>
        </p:nvSpPr>
        <p:spPr bwMode="gray">
          <a:xfrm>
            <a:off x="5486400" y="1453437"/>
            <a:ext cx="1870364" cy="527763"/>
          </a:xfrm>
          <a:prstGeom prst="roundRect">
            <a:avLst>
              <a:gd name="adj" fmla="val 5000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n-US" sz="2800" b="1" dirty="0" smtClean="0">
                <a:solidFill>
                  <a:schemeClr val="bg1"/>
                </a:solidFill>
              </a:rPr>
              <a:t>Phase 2</a:t>
            </a:r>
            <a:endParaRPr lang="en-US" sz="2800" b="1" dirty="0">
              <a:solidFill>
                <a:schemeClr val="bg1"/>
              </a:solidFill>
            </a:endParaRPr>
          </a:p>
        </p:txBody>
      </p:sp>
      <p:sp>
        <p:nvSpPr>
          <p:cNvPr id="12" name="Slide Number Placeholder 11"/>
          <p:cNvSpPr>
            <a:spLocks noGrp="1"/>
          </p:cNvSpPr>
          <p:nvPr>
            <p:ph type="sldNum" sz="quarter" idx="11"/>
          </p:nvPr>
        </p:nvSpPr>
        <p:spPr/>
        <p:txBody>
          <a:bodyPr/>
          <a:lstStyle/>
          <a:p>
            <a:fld id="{38E8D7F8-7310-46FF-9195-47D25F44F89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r>
              <a:rPr lang="en-US" dirty="0" smtClean="0"/>
              <a:t>Basic Option: READY “Out-reach” Tool</a:t>
            </a:r>
            <a:endParaRPr lang="en-US" dirty="0"/>
          </a:p>
        </p:txBody>
      </p:sp>
      <p:sp>
        <p:nvSpPr>
          <p:cNvPr id="128004" name="AutoShape 4"/>
          <p:cNvSpPr>
            <a:spLocks noChangeArrowheads="1"/>
          </p:cNvSpPr>
          <p:nvPr/>
        </p:nvSpPr>
        <p:spPr bwMode="gray">
          <a:xfrm>
            <a:off x="4114800" y="2392977"/>
            <a:ext cx="4953001" cy="2985433"/>
          </a:xfrm>
          <a:prstGeom prst="chevron">
            <a:avLst>
              <a:gd name="adj" fmla="val 16468"/>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r>
              <a:rPr lang="en-US" sz="2400" b="1" u="sng" dirty="0" smtClean="0"/>
              <a:t>Evangelistic campaign </a:t>
            </a:r>
            <a:r>
              <a:rPr lang="en-US" sz="2400" dirty="0" smtClean="0"/>
              <a:t>Guests turn in voucher from concert to receive “Love At Work” CD. Guests </a:t>
            </a:r>
            <a:r>
              <a:rPr lang="en-US" sz="2400" u="sng" dirty="0" smtClean="0"/>
              <a:t>+ </a:t>
            </a:r>
            <a:r>
              <a:rPr lang="en-US" sz="2400" dirty="0" smtClean="0"/>
              <a:t>SDA’s receive CD whenever relevant READY topic presented </a:t>
            </a:r>
            <a:r>
              <a:rPr lang="en-US" sz="2000" dirty="0" smtClean="0"/>
              <a:t>(Sabbath, state of  dead, Sanctuary, etc)</a:t>
            </a:r>
            <a:endParaRPr lang="en-US" sz="2400" dirty="0"/>
          </a:p>
        </p:txBody>
      </p:sp>
      <p:sp>
        <p:nvSpPr>
          <p:cNvPr id="128005" name="AutoShape 5"/>
          <p:cNvSpPr>
            <a:spLocks noChangeArrowheads="1"/>
          </p:cNvSpPr>
          <p:nvPr/>
        </p:nvSpPr>
        <p:spPr bwMode="gray">
          <a:xfrm>
            <a:off x="228600" y="2547372"/>
            <a:ext cx="4419600" cy="2677656"/>
          </a:xfrm>
          <a:prstGeom prst="chevron">
            <a:avLst>
              <a:gd name="adj" fmla="val 17842"/>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en-US" sz="2400" b="1" u="sng" dirty="0" smtClean="0">
                <a:solidFill>
                  <a:srgbClr val="C00000"/>
                </a:solidFill>
              </a:rPr>
              <a:t>Out-reach</a:t>
            </a:r>
            <a:r>
              <a:rPr lang="en-US" sz="2400" b="1" u="sng" dirty="0" smtClean="0"/>
              <a:t> </a:t>
            </a:r>
          </a:p>
          <a:p>
            <a:r>
              <a:rPr lang="en-US" sz="2400" dirty="0" smtClean="0"/>
              <a:t>Church invites non-SDA guests to “Love At Work” Concert.  At the concert,  guests given voucher and invited to evangelistic campaign</a:t>
            </a:r>
            <a:endParaRPr lang="en-US" sz="2400" dirty="0"/>
          </a:p>
        </p:txBody>
      </p:sp>
      <p:sp>
        <p:nvSpPr>
          <p:cNvPr id="128008" name="AutoShape 8"/>
          <p:cNvSpPr>
            <a:spLocks noChangeArrowheads="1"/>
          </p:cNvSpPr>
          <p:nvPr/>
        </p:nvSpPr>
        <p:spPr bwMode="gray">
          <a:xfrm>
            <a:off x="1295400" y="1447800"/>
            <a:ext cx="1870364" cy="527763"/>
          </a:xfrm>
          <a:prstGeom prst="roundRect">
            <a:avLst>
              <a:gd name="adj" fmla="val 50000"/>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US" sz="2800" b="1" dirty="0">
                <a:solidFill>
                  <a:schemeClr val="bg1"/>
                </a:solidFill>
              </a:rPr>
              <a:t>Phase </a:t>
            </a:r>
            <a:r>
              <a:rPr lang="en-US" sz="2800" b="1" dirty="0" smtClean="0">
                <a:solidFill>
                  <a:schemeClr val="bg1"/>
                </a:solidFill>
              </a:rPr>
              <a:t>1</a:t>
            </a:r>
            <a:endParaRPr lang="en-US" sz="2800" b="1" dirty="0">
              <a:solidFill>
                <a:schemeClr val="bg1"/>
              </a:solidFill>
            </a:endParaRPr>
          </a:p>
        </p:txBody>
      </p:sp>
      <p:sp>
        <p:nvSpPr>
          <p:cNvPr id="128009" name="AutoShape 9"/>
          <p:cNvSpPr>
            <a:spLocks noChangeArrowheads="1"/>
          </p:cNvSpPr>
          <p:nvPr/>
        </p:nvSpPr>
        <p:spPr bwMode="gray">
          <a:xfrm>
            <a:off x="5486400" y="1453437"/>
            <a:ext cx="1870364" cy="527763"/>
          </a:xfrm>
          <a:prstGeom prst="roundRect">
            <a:avLst>
              <a:gd name="adj" fmla="val 50000"/>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n-US" sz="2800" b="1" dirty="0" smtClean="0">
                <a:solidFill>
                  <a:schemeClr val="bg1"/>
                </a:solidFill>
              </a:rPr>
              <a:t>Phase 2</a:t>
            </a:r>
            <a:endParaRPr lang="en-US" sz="2800" b="1" dirty="0">
              <a:solidFill>
                <a:schemeClr val="bg1"/>
              </a:solidFill>
            </a:endParaRPr>
          </a:p>
        </p:txBody>
      </p:sp>
      <p:sp>
        <p:nvSpPr>
          <p:cNvPr id="12" name="Slide Number Placeholder 11"/>
          <p:cNvSpPr>
            <a:spLocks noGrp="1"/>
          </p:cNvSpPr>
          <p:nvPr>
            <p:ph type="sldNum" sz="quarter" idx="11"/>
          </p:nvPr>
        </p:nvSpPr>
        <p:spPr/>
        <p:txBody>
          <a:bodyPr/>
          <a:lstStyle/>
          <a:p>
            <a:fld id="{38E8D7F8-7310-46FF-9195-47D25F44F897}"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01" name="Rectangle 9"/>
          <p:cNvSpPr>
            <a:spLocks noGrp="1" noChangeArrowheads="1"/>
          </p:cNvSpPr>
          <p:nvPr>
            <p:ph type="subTitle" idx="1"/>
          </p:nvPr>
        </p:nvSpPr>
        <p:spPr>
          <a:xfrm>
            <a:off x="152400" y="76200"/>
            <a:ext cx="8763000" cy="4038600"/>
          </a:xfrm>
        </p:spPr>
        <p:txBody>
          <a:bodyPr/>
          <a:lstStyle/>
          <a:p>
            <a:pPr algn="ctr"/>
            <a:r>
              <a:rPr lang="en-US" sz="3000" dirty="0" smtClean="0">
                <a:solidFill>
                  <a:schemeClr val="tx1"/>
                </a:solidFill>
              </a:rPr>
              <a:t>As the people journeyed through the wilderness, many precious lessons were fixed in their minds by means of song…. The commandments as given from Sinai, with promises of God’s favor and records of His wonderful works for their deliverance, were by </a:t>
            </a:r>
            <a:r>
              <a:rPr lang="en-US" sz="3000" dirty="0" smtClean="0"/>
              <a:t>divine direction </a:t>
            </a:r>
            <a:r>
              <a:rPr lang="en-US" sz="3000" dirty="0" smtClean="0">
                <a:solidFill>
                  <a:schemeClr val="tx1"/>
                </a:solidFill>
              </a:rPr>
              <a:t>expressed in </a:t>
            </a:r>
            <a:r>
              <a:rPr lang="en-US" sz="3000" dirty="0" smtClean="0"/>
              <a:t>song, </a:t>
            </a:r>
            <a:r>
              <a:rPr lang="en-US" sz="3000" dirty="0" smtClean="0">
                <a:solidFill>
                  <a:schemeClr val="tx1"/>
                </a:solidFill>
              </a:rPr>
              <a:t>and were </a:t>
            </a:r>
            <a:r>
              <a:rPr lang="en-US" sz="3000" dirty="0" smtClean="0"/>
              <a:t>chanted to the sound of instrumental music, the people keeping step as their voices united in praise. – Ed 39</a:t>
            </a:r>
            <a:endParaRPr lang="en-US" sz="3000" dirty="0"/>
          </a:p>
        </p:txBody>
      </p:sp>
      <p:sp>
        <p:nvSpPr>
          <p:cNvPr id="6" name="Slide Number Placeholder 5"/>
          <p:cNvSpPr>
            <a:spLocks noGrp="1"/>
          </p:cNvSpPr>
          <p:nvPr>
            <p:ph type="sldNum" sz="quarter" idx="4"/>
          </p:nvPr>
        </p:nvSpPr>
        <p:spPr/>
        <p:txBody>
          <a:bodyPr/>
          <a:lstStyle/>
          <a:p>
            <a:fld id="{BC0F49DD-2817-4D3F-834F-6A85452CA9B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3733" name="Rectangle 5"/>
          <p:cNvSpPr>
            <a:spLocks noGrp="1" noChangeArrowheads="1"/>
          </p:cNvSpPr>
          <p:nvPr>
            <p:ph type="subTitle" idx="1"/>
          </p:nvPr>
        </p:nvSpPr>
        <p:spPr>
          <a:xfrm>
            <a:off x="914400" y="3429000"/>
            <a:ext cx="7315200" cy="914400"/>
          </a:xfrm>
        </p:spPr>
        <p:txBody>
          <a:bodyPr/>
          <a:lstStyle/>
          <a:p>
            <a:pPr algn="ctr"/>
            <a:r>
              <a:rPr lang="en-US" sz="2800" dirty="0" smtClean="0"/>
              <a:t>Preparing For The Journey Through a Bible Study Series in Song</a:t>
            </a:r>
            <a:endParaRPr lang="en-US" sz="2800" dirty="0"/>
          </a:p>
        </p:txBody>
      </p:sp>
      <p:sp>
        <p:nvSpPr>
          <p:cNvPr id="73734" name="Rectangle 6"/>
          <p:cNvSpPr>
            <a:spLocks noGrp="1" noChangeArrowheads="1"/>
          </p:cNvSpPr>
          <p:nvPr>
            <p:ph type="ctrTitle"/>
          </p:nvPr>
        </p:nvSpPr>
        <p:spPr>
          <a:xfrm>
            <a:off x="533400" y="1371600"/>
            <a:ext cx="7620000" cy="1828800"/>
          </a:xfrm>
        </p:spPr>
        <p:txBody>
          <a:bodyPr/>
          <a:lstStyle/>
          <a:p>
            <a:pPr algn="ctr"/>
            <a:r>
              <a:rPr lang="en-US" sz="7200" dirty="0" smtClean="0">
                <a:solidFill>
                  <a:schemeClr val="tx1">
                    <a:lumMod val="65000"/>
                    <a:lumOff val="35000"/>
                  </a:schemeClr>
                </a:solidFill>
              </a:rPr>
              <a:t>R.E.A.D.Y.</a:t>
            </a:r>
            <a:br>
              <a:rPr lang="en-US" sz="7200" dirty="0" smtClean="0">
                <a:solidFill>
                  <a:schemeClr val="tx1">
                    <a:lumMod val="65000"/>
                    <a:lumOff val="35000"/>
                  </a:schemeClr>
                </a:solidFill>
              </a:rPr>
            </a:br>
            <a:r>
              <a:rPr lang="en-US" sz="3200" dirty="0" smtClean="0">
                <a:solidFill>
                  <a:schemeClr val="tx1">
                    <a:lumMod val="65000"/>
                    <a:lumOff val="35000"/>
                  </a:schemeClr>
                </a:solidFill>
                <a:latin typeface="Arial" charset="0"/>
              </a:rPr>
              <a:t>“Bible Studies In Song”</a:t>
            </a:r>
            <a:endParaRPr lang="en-US" sz="3200" dirty="0">
              <a:solidFill>
                <a:schemeClr val="tx1">
                  <a:lumMod val="65000"/>
                  <a:lumOff val="35000"/>
                </a:schemeClr>
              </a:solidFill>
            </a:endParaRPr>
          </a:p>
        </p:txBody>
      </p:sp>
      <p:pic>
        <p:nvPicPr>
          <p:cNvPr id="8" name="Picture 4"/>
          <p:cNvPicPr>
            <a:picLocks noChangeAspect="1" noChangeArrowheads="1"/>
          </p:cNvPicPr>
          <p:nvPr/>
        </p:nvPicPr>
        <p:blipFill>
          <a:blip r:embed="rId2" cstate="print"/>
          <a:srcRect/>
          <a:stretch>
            <a:fillRect/>
          </a:stretch>
        </p:blipFill>
        <p:spPr bwMode="auto">
          <a:xfrm>
            <a:off x="7459911" y="4419600"/>
            <a:ext cx="1455489" cy="2065053"/>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1752600" y="4419601"/>
            <a:ext cx="2057399" cy="2066584"/>
          </a:xfrm>
          <a:prstGeom prst="rect">
            <a:avLst/>
          </a:prstGeom>
          <a:noFill/>
          <a:ln w="9525">
            <a:noFill/>
            <a:miter lim="800000"/>
            <a:headEnd/>
            <a:tailEnd/>
          </a:ln>
        </p:spPr>
      </p:pic>
      <p:pic>
        <p:nvPicPr>
          <p:cNvPr id="10" name="Picture 7"/>
          <p:cNvPicPr>
            <a:picLocks noChangeAspect="1" noChangeArrowheads="1"/>
          </p:cNvPicPr>
          <p:nvPr/>
        </p:nvPicPr>
        <p:blipFill>
          <a:blip r:embed="rId4" cstate="print"/>
          <a:srcRect/>
          <a:stretch>
            <a:fillRect/>
          </a:stretch>
        </p:blipFill>
        <p:spPr bwMode="auto">
          <a:xfrm>
            <a:off x="3900652" y="4419600"/>
            <a:ext cx="1738148" cy="2057400"/>
          </a:xfrm>
          <a:prstGeom prst="rect">
            <a:avLst/>
          </a:prstGeom>
          <a:noFill/>
          <a:ln w="9525">
            <a:noFill/>
            <a:miter lim="800000"/>
            <a:headEnd/>
            <a:tailEnd/>
          </a:ln>
        </p:spPr>
      </p:pic>
      <p:pic>
        <p:nvPicPr>
          <p:cNvPr id="1031" name="Picture 7" descr="http://s3.amazonaws.com/production.mediajoint.prx.org/public/piece_images/140228/BarryBlack_medium.jpg"/>
          <p:cNvPicPr>
            <a:picLocks noChangeAspect="1" noChangeArrowheads="1"/>
          </p:cNvPicPr>
          <p:nvPr/>
        </p:nvPicPr>
        <p:blipFill>
          <a:blip r:embed="rId5" cstate="print"/>
          <a:srcRect/>
          <a:stretch>
            <a:fillRect/>
          </a:stretch>
        </p:blipFill>
        <p:spPr bwMode="auto">
          <a:xfrm>
            <a:off x="5745480" y="4419600"/>
            <a:ext cx="1645920" cy="2057400"/>
          </a:xfrm>
          <a:prstGeom prst="rect">
            <a:avLst/>
          </a:prstGeom>
          <a:noFill/>
        </p:spPr>
      </p:pic>
      <p:pic>
        <p:nvPicPr>
          <p:cNvPr id="1032" name="Picture 8"/>
          <p:cNvPicPr>
            <a:picLocks noChangeAspect="1" noChangeArrowheads="1"/>
          </p:cNvPicPr>
          <p:nvPr/>
        </p:nvPicPr>
        <p:blipFill>
          <a:blip r:embed="rId6" cstate="print"/>
          <a:srcRect/>
          <a:stretch>
            <a:fillRect/>
          </a:stretch>
        </p:blipFill>
        <p:spPr bwMode="auto">
          <a:xfrm>
            <a:off x="304800" y="4448176"/>
            <a:ext cx="1371600" cy="204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01" name="Rectangle 9"/>
          <p:cNvSpPr>
            <a:spLocks noGrp="1" noChangeArrowheads="1"/>
          </p:cNvSpPr>
          <p:nvPr>
            <p:ph type="subTitle" idx="1"/>
          </p:nvPr>
        </p:nvSpPr>
        <p:spPr>
          <a:xfrm>
            <a:off x="152400" y="76200"/>
            <a:ext cx="8686800" cy="3733800"/>
          </a:xfrm>
        </p:spPr>
        <p:txBody>
          <a:bodyPr/>
          <a:lstStyle/>
          <a:p>
            <a:pPr lvl="0" algn="r">
              <a:buClr>
                <a:srgbClr val="254B44"/>
              </a:buClr>
              <a:defRPr/>
            </a:pPr>
            <a:r>
              <a:rPr lang="en-US" sz="3000" dirty="0" smtClean="0">
                <a:solidFill>
                  <a:schemeClr val="tx1"/>
                </a:solidFill>
              </a:rPr>
              <a:t>“…the words of the angel even now seem to ring in my ears, "Get ready, get ready, get ready. Time is almost finished, almost finished, almost finished. Cry, cry, for the arm of the Lord to be revealed, for the arm of the Lord to be revealed. Time is almost finished. 			 What you do, you must do quickly!” </a:t>
            </a:r>
            <a:r>
              <a:rPr lang="en-US" sz="2800" b="0" dirty="0" smtClean="0">
                <a:solidFill>
                  <a:srgbClr val="000000"/>
                </a:solidFill>
              </a:rPr>
              <a:t>8MR 222.4</a:t>
            </a:r>
            <a:endParaRPr lang="en-US" sz="2000" b="0" dirty="0" smtClean="0">
              <a:solidFill>
                <a:srgbClr val="FFFFFF"/>
              </a:solidFill>
            </a:endParaRPr>
          </a:p>
          <a:p>
            <a:pPr lvl="0" algn="just"/>
            <a:endParaRPr lang="en-US" sz="3000" dirty="0" smtClean="0">
              <a:solidFill>
                <a:schemeClr val="tx1"/>
              </a:solidFill>
            </a:endParaRPr>
          </a:p>
          <a:p>
            <a:pPr algn="just"/>
            <a:endParaRPr lang="en-US" sz="3000" dirty="0"/>
          </a:p>
        </p:txBody>
      </p:sp>
      <p:sp>
        <p:nvSpPr>
          <p:cNvPr id="6" name="Slide Number Placeholder 5"/>
          <p:cNvSpPr>
            <a:spLocks noGrp="1"/>
          </p:cNvSpPr>
          <p:nvPr>
            <p:ph type="sldNum" sz="quarter" idx="4"/>
          </p:nvPr>
        </p:nvSpPr>
        <p:spPr/>
        <p:txBody>
          <a:bodyPr/>
          <a:lstStyle/>
          <a:p>
            <a:fld id="{BC0F49DD-2817-4D3F-834F-6A85452CA9B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WordArt 3"/>
          <p:cNvSpPr>
            <a:spLocks noChangeArrowheads="1" noChangeShapeType="1" noTextEdit="1"/>
          </p:cNvSpPr>
          <p:nvPr/>
        </p:nvSpPr>
        <p:spPr bwMode="gray">
          <a:xfrm>
            <a:off x="533400" y="2971800"/>
            <a:ext cx="5257800" cy="838200"/>
          </a:xfrm>
          <a:prstGeom prst="rect">
            <a:avLst/>
          </a:prstGeom>
        </p:spPr>
        <p:txBody>
          <a:bodyPr wrap="none" fromWordArt="1">
            <a:prstTxWarp prst="textDeflate">
              <a:avLst>
                <a:gd name="adj" fmla="val 0"/>
              </a:avLst>
            </a:prstTxWarp>
          </a:bodyPr>
          <a:lstStyle/>
          <a:p>
            <a:pPr algn="ctr"/>
            <a:r>
              <a:rPr lang="en-US" sz="5400" b="1" kern="10" dirty="0">
                <a:ln w="28575">
                  <a:solidFill>
                    <a:schemeClr val="bg1"/>
                  </a:solidFill>
                  <a:round/>
                  <a:headEnd/>
                  <a:tailEnd/>
                </a:ln>
                <a:gradFill rotWithShape="1">
                  <a:gsLst>
                    <a:gs pos="0">
                      <a:schemeClr val="accent1"/>
                    </a:gs>
                    <a:gs pos="100000">
                      <a:schemeClr val="accent1">
                        <a:gamma/>
                        <a:tint val="72549"/>
                        <a:invGamma/>
                      </a:schemeClr>
                    </a:gs>
                  </a:gsLst>
                  <a:lin ang="5400000" scaled="1"/>
                </a:gradFill>
                <a:effectLst>
                  <a:outerShdw dist="63500" dir="3187806" algn="ctr" rotWithShape="0">
                    <a:schemeClr val="tx1">
                      <a:alpha val="50000"/>
                    </a:schemeClr>
                  </a:outerShdw>
                </a:effectLst>
                <a:latin typeface="Verdana"/>
              </a:rPr>
              <a:t>Thank You !</a:t>
            </a:r>
          </a:p>
        </p:txBody>
      </p:sp>
      <p:sp>
        <p:nvSpPr>
          <p:cNvPr id="9" name="Rectangle 9"/>
          <p:cNvSpPr txBox="1">
            <a:spLocks noChangeArrowheads="1"/>
          </p:cNvSpPr>
          <p:nvPr/>
        </p:nvSpPr>
        <p:spPr bwMode="gray">
          <a:xfrm>
            <a:off x="533400" y="3810000"/>
            <a:ext cx="8610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Heart &amp; Soul International &amp; </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The READY Steering Committee</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lang="en-US" sz="1200" b="1" kern="0" dirty="0" smtClean="0">
                <a:solidFill>
                  <a:schemeClr val="bg1"/>
                </a:solidFill>
                <a:latin typeface="+mn-lt"/>
              </a:rPr>
              <a:t>Pastor Brian Neal	Schubert Palmer</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1200" b="1" i="0" u="none" strike="noStrike" kern="0" cap="none" spc="0" normalizeH="0" baseline="0" noProof="0" dirty="0" smtClean="0">
                <a:ln>
                  <a:noFill/>
                </a:ln>
                <a:solidFill>
                  <a:schemeClr val="bg1"/>
                </a:solidFill>
                <a:effectLst/>
                <a:uLnTx/>
                <a:uFillTx/>
                <a:latin typeface="+mn-lt"/>
                <a:ea typeface="+mn-ea"/>
                <a:cs typeface="+mn-cs"/>
              </a:rPr>
              <a:t>Pastor Mark </a:t>
            </a:r>
            <a:r>
              <a:rPr kumimoji="0" lang="en-US" sz="1200" b="1" i="0" u="none" strike="noStrike" kern="0" cap="none" spc="0" normalizeH="0" baseline="0" noProof="0" dirty="0" err="1" smtClean="0">
                <a:ln>
                  <a:noFill/>
                </a:ln>
                <a:solidFill>
                  <a:schemeClr val="bg1"/>
                </a:solidFill>
                <a:effectLst/>
                <a:uLnTx/>
                <a:uFillTx/>
                <a:latin typeface="+mn-lt"/>
                <a:ea typeface="+mn-ea"/>
                <a:cs typeface="+mn-cs"/>
              </a:rPr>
              <a:t>Pappendick</a:t>
            </a:r>
            <a:r>
              <a:rPr kumimoji="0" lang="en-US" sz="1200" b="1" i="0" u="none" strike="noStrike" kern="0" cap="none" spc="0" normalizeH="0" baseline="0" noProof="0" dirty="0" smtClean="0">
                <a:ln>
                  <a:noFill/>
                </a:ln>
                <a:solidFill>
                  <a:schemeClr val="bg1"/>
                </a:solidFill>
                <a:effectLst/>
                <a:uLnTx/>
                <a:uFillTx/>
                <a:latin typeface="+mn-lt"/>
                <a:ea typeface="+mn-ea"/>
                <a:cs typeface="+mn-cs"/>
              </a:rPr>
              <a:t>	Yolanda Palmer</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1200" b="1" i="0" u="none" strike="noStrike" kern="0" cap="none" spc="0" normalizeH="0" baseline="0" noProof="0" dirty="0" smtClean="0">
                <a:ln>
                  <a:noFill/>
                </a:ln>
                <a:solidFill>
                  <a:schemeClr val="bg1"/>
                </a:solidFill>
                <a:effectLst/>
                <a:uLnTx/>
                <a:uFillTx/>
                <a:latin typeface="+mn-lt"/>
                <a:ea typeface="+mn-ea"/>
                <a:cs typeface="+mn-cs"/>
              </a:rPr>
              <a:t>Pastor Kyle Allen	Ray</a:t>
            </a:r>
            <a:r>
              <a:rPr kumimoji="0" lang="en-US" sz="1200" b="1" i="0" u="none" strike="noStrike" kern="0" cap="none" spc="0" normalizeH="0" noProof="0" dirty="0" smtClean="0">
                <a:ln>
                  <a:noFill/>
                </a:ln>
                <a:solidFill>
                  <a:schemeClr val="bg1"/>
                </a:solidFill>
                <a:effectLst/>
                <a:uLnTx/>
                <a:uFillTx/>
                <a:latin typeface="+mn-lt"/>
                <a:ea typeface="+mn-ea"/>
                <a:cs typeface="+mn-cs"/>
              </a:rPr>
              <a:t> </a:t>
            </a:r>
            <a:r>
              <a:rPr kumimoji="0" lang="en-US" sz="1200" b="1" i="0" u="none" strike="noStrike" kern="0" cap="none" spc="0" normalizeH="0" noProof="0" dirty="0" err="1" smtClean="0">
                <a:ln>
                  <a:noFill/>
                </a:ln>
                <a:solidFill>
                  <a:schemeClr val="bg1"/>
                </a:solidFill>
                <a:effectLst/>
                <a:uLnTx/>
                <a:uFillTx/>
                <a:latin typeface="+mn-lt"/>
                <a:ea typeface="+mn-ea"/>
                <a:cs typeface="+mn-cs"/>
              </a:rPr>
              <a:t>Cloete</a:t>
            </a:r>
            <a:endParaRPr kumimoji="0" lang="en-US" sz="1200" b="1"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lang="en-US" sz="1200" b="1" kern="0" dirty="0" smtClean="0">
                <a:solidFill>
                  <a:schemeClr val="bg1"/>
                </a:solidFill>
                <a:latin typeface="+mn-lt"/>
              </a:rPr>
              <a:t>Pastor Alvin </a:t>
            </a:r>
            <a:r>
              <a:rPr lang="en-US" sz="1200" b="1" kern="0" dirty="0" err="1" smtClean="0">
                <a:solidFill>
                  <a:schemeClr val="bg1"/>
                </a:solidFill>
                <a:latin typeface="+mn-lt"/>
              </a:rPr>
              <a:t>Maragh</a:t>
            </a:r>
            <a:endParaRPr lang="en-US" sz="1200" b="1" kern="0" dirty="0" smtClean="0">
              <a:solidFill>
                <a:schemeClr val="bg1"/>
              </a:solidFill>
              <a:latin typeface="+mn-lt"/>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1200" b="1" i="0" u="none" strike="noStrike" kern="0" cap="none" spc="0" normalizeH="0" baseline="0" noProof="0" dirty="0" smtClean="0">
                <a:ln>
                  <a:noFill/>
                </a:ln>
                <a:solidFill>
                  <a:schemeClr val="bg1"/>
                </a:solidFill>
                <a:effectLst/>
                <a:uLnTx/>
                <a:uFillTx/>
                <a:latin typeface="+mn-lt"/>
                <a:ea typeface="+mn-ea"/>
                <a:cs typeface="+mn-cs"/>
              </a:rPr>
              <a:t>Pastor Ben Del </a:t>
            </a:r>
            <a:r>
              <a:rPr kumimoji="0" lang="en-US" sz="1200" b="1" i="0" u="none" strike="noStrike" kern="0" cap="none" spc="0" normalizeH="0" baseline="0" noProof="0" dirty="0" err="1" smtClean="0">
                <a:ln>
                  <a:noFill/>
                </a:ln>
                <a:solidFill>
                  <a:schemeClr val="bg1"/>
                </a:solidFill>
                <a:effectLst/>
                <a:uLnTx/>
                <a:uFillTx/>
                <a:latin typeface="+mn-lt"/>
                <a:ea typeface="+mn-ea"/>
                <a:cs typeface="+mn-cs"/>
              </a:rPr>
              <a:t>Pozo</a:t>
            </a:r>
            <a:endParaRPr kumimoji="0" lang="en-US" sz="1200" b="1"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lang="en-US" sz="1200" b="1" kern="0" dirty="0" smtClean="0">
                <a:solidFill>
                  <a:schemeClr val="bg1"/>
                </a:solidFill>
                <a:latin typeface="+mn-lt"/>
              </a:rPr>
              <a:t>Pastor  </a:t>
            </a:r>
            <a:r>
              <a:rPr lang="en-US" sz="1200" b="1" kern="0" dirty="0" err="1" smtClean="0">
                <a:solidFill>
                  <a:schemeClr val="bg1"/>
                </a:solidFill>
                <a:latin typeface="+mn-lt"/>
              </a:rPr>
              <a:t>Adolphus</a:t>
            </a:r>
            <a:r>
              <a:rPr lang="en-US" sz="1200" b="1" kern="0" dirty="0" smtClean="0">
                <a:solidFill>
                  <a:schemeClr val="bg1"/>
                </a:solidFill>
                <a:latin typeface="+mn-lt"/>
              </a:rPr>
              <a:t> Garnett</a:t>
            </a:r>
            <a:endParaRPr kumimoji="0" lang="en-US" sz="1200" b="1"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hlinkClick r:id="rId3"/>
              </a:rPr>
              <a:t>www.ReadySDA.org</a:t>
            </a:r>
            <a:r>
              <a:rPr kumimoji="0" lang="en-US" sz="2400" b="1" i="0" u="none" strike="noStrike" kern="0" cap="none" spc="0" normalizeH="0" baseline="0" noProof="0" dirty="0" smtClean="0">
                <a:ln>
                  <a:noFill/>
                </a:ln>
                <a:solidFill>
                  <a:schemeClr val="bg1"/>
                </a:solidFill>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2000" b="1" i="0" u="none" strike="noStrike" kern="0" cap="none" spc="0" normalizeH="0" baseline="0" noProof="0" dirty="0" smtClean="0">
                <a:ln>
                  <a:noFill/>
                </a:ln>
                <a:solidFill>
                  <a:schemeClr val="bg1"/>
                </a:solidFill>
                <a:effectLst/>
                <a:uLnTx/>
                <a:uFillTx/>
                <a:latin typeface="+mn-lt"/>
                <a:ea typeface="+mn-ea"/>
                <a:cs typeface="+mn-cs"/>
              </a:rPr>
              <a:t>(855)</a:t>
            </a:r>
            <a:r>
              <a:rPr kumimoji="0" lang="en-US" sz="2000" b="1" i="0" u="none" strike="noStrike" kern="0" cap="none" spc="0" normalizeH="0" noProof="0" dirty="0" smtClean="0">
                <a:ln>
                  <a:noFill/>
                </a:ln>
                <a:solidFill>
                  <a:schemeClr val="bg1"/>
                </a:solidFill>
                <a:effectLst/>
                <a:uLnTx/>
                <a:uFillTx/>
                <a:latin typeface="+mn-lt"/>
                <a:ea typeface="+mn-ea"/>
                <a:cs typeface="+mn-cs"/>
              </a:rPr>
              <a:t> </a:t>
            </a:r>
            <a:r>
              <a:rPr kumimoji="0" lang="en-US" sz="2000" b="1" i="0" u="none" strike="noStrike" kern="0" cap="none" spc="0" normalizeH="0" baseline="0" noProof="0" dirty="0" smtClean="0">
                <a:ln>
                  <a:noFill/>
                </a:ln>
                <a:solidFill>
                  <a:schemeClr val="bg1"/>
                </a:solidFill>
                <a:effectLst/>
                <a:uLnTx/>
                <a:uFillTx/>
                <a:latin typeface="+mn-lt"/>
                <a:ea typeface="+mn-ea"/>
                <a:cs typeface="+mn-cs"/>
              </a:rPr>
              <a:t>77-READY</a:t>
            </a:r>
            <a:endParaRPr kumimoji="0" lang="en-US" sz="2000" b="1" i="0" u="none" strike="noStrike" kern="0" cap="none" spc="0" normalizeH="0" baseline="0" noProof="0" dirty="0">
              <a:ln>
                <a:noFill/>
              </a:ln>
              <a:solidFill>
                <a:schemeClr val="bg1"/>
              </a:solidFill>
              <a:effectLst/>
              <a:uLnTx/>
              <a:uFillTx/>
              <a:latin typeface="+mn-lt"/>
              <a:ea typeface="+mn-ea"/>
              <a:cs typeface="+mn-cs"/>
            </a:endParaRPr>
          </a:p>
        </p:txBody>
      </p:sp>
      <p:sp>
        <p:nvSpPr>
          <p:cNvPr id="4" name="Rectangle 9"/>
          <p:cNvSpPr>
            <a:spLocks noGrp="1" noChangeArrowheads="1"/>
          </p:cNvSpPr>
          <p:nvPr>
            <p:ph type="subTitle" idx="1"/>
          </p:nvPr>
        </p:nvSpPr>
        <p:spPr>
          <a:xfrm>
            <a:off x="304800" y="685800"/>
            <a:ext cx="8610600" cy="838200"/>
          </a:xfrm>
        </p:spPr>
        <p:txBody>
          <a:bodyPr/>
          <a:lstStyle/>
          <a:p>
            <a:pPr algn="ctr"/>
            <a:r>
              <a:rPr lang="en-US" sz="4400" dirty="0" smtClean="0">
                <a:effectLst>
                  <a:outerShdw blurRad="38100" dist="38100" dir="2700000" algn="tl">
                    <a:srgbClr val="000000">
                      <a:alpha val="43137"/>
                    </a:srgbClr>
                  </a:outerShdw>
                </a:effectLst>
              </a:rPr>
              <a:t>QUESTIONS???</a:t>
            </a:r>
            <a:endParaRPr lang="en-US"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2000"/>
                                        <p:tgtEl>
                                          <p:spTgt spid="4">
                                            <p:txEl>
                                              <p:pRg st="0" end="0"/>
                                            </p:txEl>
                                          </p:spTgt>
                                        </p:tgtEl>
                                        <p:attrNameLst>
                                          <p:attrName>ppt_w</p:attrName>
                                        </p:attrNameLst>
                                      </p:cBhvr>
                                      <p:tavLst>
                                        <p:tav tm="0">
                                          <p:val>
                                            <p:strVal val="ppt_w"/>
                                          </p:val>
                                        </p:tav>
                                        <p:tav tm="100000">
                                          <p:val>
                                            <p:fltVal val="0"/>
                                          </p:val>
                                        </p:tav>
                                      </p:tavLst>
                                    </p:anim>
                                    <p:anim calcmode="lin" valueType="num">
                                      <p:cBhvr>
                                        <p:cTn id="14"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15" dur="2000"/>
                                        <p:tgtEl>
                                          <p:spTgt spid="4">
                                            <p:txEl>
                                              <p:pRg st="0" end="0"/>
                                            </p:txEl>
                                          </p:spTgt>
                                        </p:tgtEl>
                                      </p:cBhvr>
                                    </p:animEffect>
                                    <p:set>
                                      <p:cBhvr>
                                        <p:cTn id="16" dur="1" fill="hold">
                                          <p:stCondLst>
                                            <p:cond delay="1999"/>
                                          </p:stCondLst>
                                        </p:cTn>
                                        <p:tgtEl>
                                          <p:spTgt spid="4">
                                            <p:txEl>
                                              <p:pRg st="0" end="0"/>
                                            </p:txEl>
                                          </p:spTgt>
                                        </p:tgtEl>
                                        <p:attrNameLst>
                                          <p:attrName>style.visibility</p:attrName>
                                        </p:attrNameLst>
                                      </p:cBhvr>
                                      <p:to>
                                        <p:strVal val="hidden"/>
                                      </p:to>
                                    </p:set>
                                  </p:childTnLst>
                                </p:cTn>
                              </p:par>
                            </p:childTnLst>
                          </p:cTn>
                        </p:par>
                        <p:par>
                          <p:cTn id="17" fill="hold">
                            <p:stCondLst>
                              <p:cond delay="2000"/>
                            </p:stCondLst>
                            <p:childTnLst>
                              <p:par>
                                <p:cTn id="18" presetID="53"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000" fill="hold"/>
                                        <p:tgtEl>
                                          <p:spTgt spid="8"/>
                                        </p:tgtEl>
                                        <p:attrNameLst>
                                          <p:attrName>ppt_w</p:attrName>
                                        </p:attrNameLst>
                                      </p:cBhvr>
                                      <p:tavLst>
                                        <p:tav tm="0">
                                          <p:val>
                                            <p:fltVal val="0"/>
                                          </p:val>
                                        </p:tav>
                                        <p:tav tm="100000">
                                          <p:val>
                                            <p:strVal val="#ppt_w"/>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Effect transition="in" filter="fade">
                                      <p:cBhvr>
                                        <p:cTn id="22" dur="2000"/>
                                        <p:tgtEl>
                                          <p:spTgt spid="8"/>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build="p"/>
      <p:bldP spid="4" grpId="1"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C0F49DD-2817-4D3F-834F-6A85452CA9B5}" type="slidenum">
              <a:rPr lang="en-US" smtClean="0"/>
              <a:pPr/>
              <a:t>3</a:t>
            </a:fld>
            <a:endParaRPr lang="en-US"/>
          </a:p>
        </p:txBody>
      </p:sp>
      <p:sp>
        <p:nvSpPr>
          <p:cNvPr id="4" name="Rectangle 9"/>
          <p:cNvSpPr txBox="1">
            <a:spLocks noChangeArrowheads="1"/>
          </p:cNvSpPr>
          <p:nvPr/>
        </p:nvSpPr>
        <p:spPr bwMode="gray">
          <a:xfrm>
            <a:off x="533400" y="685800"/>
            <a:ext cx="8077200" cy="579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1 Corinthians 14.15</a:t>
            </a:r>
          </a:p>
          <a:p>
            <a:pPr lvl="0" algn="just">
              <a:spcBef>
                <a:spcPct val="20000"/>
              </a:spcBef>
              <a:buClr>
                <a:schemeClr val="tx2"/>
              </a:buClr>
              <a:defRPr/>
            </a:pPr>
            <a:r>
              <a:rPr lang="en-US" sz="2400" dirty="0" smtClean="0"/>
              <a:t>What is it then? I will pray with the spirit, and I will pray with the understanding also: I will sing with the spirit, and I will sing with the understanding also.</a:t>
            </a:r>
            <a:endParaRPr lang="en-US" sz="2400" b="1" kern="0" dirty="0" smtClean="0">
              <a:latin typeface="+mn-lt"/>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lang="en-US" sz="2400" b="1" kern="0" dirty="0" smtClean="0">
              <a:latin typeface="+mn-lt"/>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lang="en-US" sz="2400" b="1" kern="0" dirty="0" smtClean="0">
              <a:latin typeface="+mn-lt"/>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lang="en-US" sz="2400" b="1" kern="0" noProof="0" dirty="0" smtClean="0">
                <a:solidFill>
                  <a:srgbClr val="FFFFFF"/>
                </a:solidFill>
                <a:latin typeface="+mn-lt"/>
              </a:rPr>
              <a:t>Colossians 3:16</a:t>
            </a:r>
          </a:p>
          <a:p>
            <a:pPr lvl="0" algn="just">
              <a:spcBef>
                <a:spcPct val="20000"/>
              </a:spcBef>
              <a:buClr>
                <a:schemeClr val="tx2"/>
              </a:buClr>
              <a:defRPr/>
            </a:pPr>
            <a:r>
              <a:rPr lang="en-US" sz="2400" b="1" dirty="0" smtClean="0"/>
              <a:t>Let the word of Christ dwell in you richly in all wisdom; teaching and admonishing one another in psalms and hymns and spiritual songs, singing with grace in your hearts to the Lord.</a:t>
            </a:r>
            <a:endParaRPr lang="en-US" sz="2400" b="1" kern="0" dirty="0" smtClean="0">
              <a:latin typeface="+mn-lt"/>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kumimoji="0" lang="en-US" sz="2400" b="1"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kumimoji="0" lang="en-US" sz="24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 name="타원 34"/>
          <p:cNvSpPr/>
          <p:nvPr/>
        </p:nvSpPr>
        <p:spPr>
          <a:xfrm>
            <a:off x="3581400" y="3200400"/>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2800" b="1" dirty="0" smtClean="0">
                <a:effectLst>
                  <a:outerShdw blurRad="38100" dist="38100" dir="2700000" algn="tl">
                    <a:srgbClr val="000000">
                      <a:alpha val="43137"/>
                    </a:srgbClr>
                  </a:outerShdw>
                </a:effectLst>
                <a:latin typeface="Arial" pitchFamily="34" charset="0"/>
                <a:cs typeface="Arial" pitchFamily="34" charset="0"/>
              </a:rPr>
              <a:t>A</a:t>
            </a:r>
            <a:endParaRPr lang="ko-KR" alt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5" name="타원 36"/>
          <p:cNvSpPr/>
          <p:nvPr/>
        </p:nvSpPr>
        <p:spPr>
          <a:xfrm>
            <a:off x="3581400" y="38862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2800" b="1" dirty="0" smtClean="0">
                <a:effectLst>
                  <a:outerShdw blurRad="38100" dist="38100" dir="2700000" algn="tl">
                    <a:srgbClr val="000000">
                      <a:alpha val="43137"/>
                    </a:srgbClr>
                  </a:outerShdw>
                </a:effectLst>
                <a:latin typeface="Arial" pitchFamily="34" charset="0"/>
                <a:cs typeface="Arial" pitchFamily="34" charset="0"/>
              </a:rPr>
              <a:t>D</a:t>
            </a:r>
            <a:endParaRPr lang="ko-KR" alt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9" name="타원 78"/>
          <p:cNvSpPr/>
          <p:nvPr/>
        </p:nvSpPr>
        <p:spPr>
          <a:xfrm flipH="1">
            <a:off x="3581400" y="4572000"/>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2800" b="1" dirty="0" smtClean="0">
                <a:effectLst>
                  <a:outerShdw blurRad="38100" dist="38100" dir="2700000" algn="tl">
                    <a:srgbClr val="000000">
                      <a:alpha val="43137"/>
                    </a:srgbClr>
                  </a:outerShdw>
                </a:effectLst>
                <a:latin typeface="Arial" pitchFamily="34" charset="0"/>
                <a:cs typeface="Arial" pitchFamily="34" charset="0"/>
              </a:rPr>
              <a:t>Y</a:t>
            </a:r>
            <a:endParaRPr lang="ko-KR" alt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20" name="타원 91"/>
          <p:cNvSpPr/>
          <p:nvPr/>
        </p:nvSpPr>
        <p:spPr>
          <a:xfrm>
            <a:off x="3581400" y="19050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2800" b="1" dirty="0" smtClean="0">
                <a:effectLst>
                  <a:outerShdw blurRad="38100" dist="38100" dir="2700000" algn="tl">
                    <a:srgbClr val="000000">
                      <a:alpha val="43137"/>
                    </a:srgbClr>
                  </a:outerShdw>
                </a:effectLst>
                <a:latin typeface="Arial" pitchFamily="34" charset="0"/>
                <a:cs typeface="Arial" pitchFamily="34" charset="0"/>
              </a:rPr>
              <a:t>R</a:t>
            </a:r>
            <a:endParaRPr lang="ko-KR" alt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4238625" y="1905000"/>
            <a:ext cx="3762375" cy="523220"/>
          </a:xfrm>
          <a:prstGeom prst="rect">
            <a:avLst/>
          </a:prstGeom>
          <a:noFill/>
        </p:spPr>
        <p:txBody>
          <a:bodyPr wrap="square" rtlCol="0">
            <a:spAutoFit/>
          </a:bodyPr>
          <a:lstStyle/>
          <a:p>
            <a:r>
              <a:rPr lang="en-US" sz="2800" dirty="0" smtClean="0"/>
              <a:t>Revival &amp; Reformation</a:t>
            </a:r>
            <a:endParaRPr lang="en-US" sz="2800" dirty="0"/>
          </a:p>
        </p:txBody>
      </p:sp>
      <p:sp>
        <p:nvSpPr>
          <p:cNvPr id="23" name="TextBox 22"/>
          <p:cNvSpPr txBox="1"/>
          <p:nvPr/>
        </p:nvSpPr>
        <p:spPr>
          <a:xfrm>
            <a:off x="4267200" y="4495800"/>
            <a:ext cx="4876800" cy="954107"/>
          </a:xfrm>
          <a:prstGeom prst="rect">
            <a:avLst/>
          </a:prstGeom>
          <a:noFill/>
        </p:spPr>
        <p:txBody>
          <a:bodyPr wrap="square" rtlCol="0">
            <a:spAutoFit/>
          </a:bodyPr>
          <a:lstStyle/>
          <a:p>
            <a:r>
              <a:rPr lang="en-US" sz="2800" dirty="0" smtClean="0"/>
              <a:t>Yearning…</a:t>
            </a:r>
          </a:p>
          <a:p>
            <a:r>
              <a:rPr lang="en-US" sz="2800" dirty="0" smtClean="0"/>
              <a:t>for the Holy Spirit–&amp; heaven!</a:t>
            </a:r>
            <a:endParaRPr lang="en-US" sz="2800" dirty="0"/>
          </a:p>
        </p:txBody>
      </p:sp>
      <p:sp>
        <p:nvSpPr>
          <p:cNvPr id="24" name="TextBox 23"/>
          <p:cNvSpPr txBox="1"/>
          <p:nvPr/>
        </p:nvSpPr>
        <p:spPr>
          <a:xfrm>
            <a:off x="4267200" y="2514600"/>
            <a:ext cx="3609975" cy="523220"/>
          </a:xfrm>
          <a:prstGeom prst="rect">
            <a:avLst/>
          </a:prstGeom>
          <a:noFill/>
        </p:spPr>
        <p:txBody>
          <a:bodyPr wrap="square" rtlCol="0">
            <a:spAutoFit/>
          </a:bodyPr>
          <a:lstStyle/>
          <a:p>
            <a:r>
              <a:rPr lang="en-US" sz="2800" dirty="0" smtClean="0"/>
              <a:t>Evangelism</a:t>
            </a:r>
            <a:endParaRPr lang="en-US" sz="2800" dirty="0"/>
          </a:p>
        </p:txBody>
      </p:sp>
      <p:sp>
        <p:nvSpPr>
          <p:cNvPr id="25" name="TextBox 24"/>
          <p:cNvSpPr txBox="1"/>
          <p:nvPr/>
        </p:nvSpPr>
        <p:spPr>
          <a:xfrm>
            <a:off x="4267200" y="3200400"/>
            <a:ext cx="3609975" cy="523220"/>
          </a:xfrm>
          <a:prstGeom prst="rect">
            <a:avLst/>
          </a:prstGeom>
          <a:noFill/>
        </p:spPr>
        <p:txBody>
          <a:bodyPr wrap="square" rtlCol="0">
            <a:spAutoFit/>
          </a:bodyPr>
          <a:lstStyle/>
          <a:p>
            <a:r>
              <a:rPr lang="en-US" sz="2800" dirty="0" smtClean="0"/>
              <a:t>Admonition</a:t>
            </a:r>
            <a:endParaRPr lang="en-US" sz="2800" dirty="0"/>
          </a:p>
        </p:txBody>
      </p:sp>
      <p:sp>
        <p:nvSpPr>
          <p:cNvPr id="26" name="TextBox 25"/>
          <p:cNvSpPr txBox="1"/>
          <p:nvPr/>
        </p:nvSpPr>
        <p:spPr>
          <a:xfrm>
            <a:off x="4267200" y="3896380"/>
            <a:ext cx="3609975" cy="523220"/>
          </a:xfrm>
          <a:prstGeom prst="rect">
            <a:avLst/>
          </a:prstGeom>
          <a:noFill/>
        </p:spPr>
        <p:txBody>
          <a:bodyPr wrap="square" rtlCol="0">
            <a:spAutoFit/>
          </a:bodyPr>
          <a:lstStyle/>
          <a:p>
            <a:r>
              <a:rPr lang="en-US" sz="2800" dirty="0" smtClean="0"/>
              <a:t>Discipleship</a:t>
            </a:r>
            <a:endParaRPr lang="en-US" sz="2800" dirty="0"/>
          </a:p>
        </p:txBody>
      </p:sp>
      <p:sp>
        <p:nvSpPr>
          <p:cNvPr id="28" name="Title 27"/>
          <p:cNvSpPr>
            <a:spLocks noGrp="1"/>
          </p:cNvSpPr>
          <p:nvPr>
            <p:ph type="title"/>
          </p:nvPr>
        </p:nvSpPr>
        <p:spPr>
          <a:xfrm>
            <a:off x="685800" y="381000"/>
            <a:ext cx="8001000" cy="609600"/>
          </a:xfrm>
        </p:spPr>
        <p:txBody>
          <a:bodyPr/>
          <a:lstStyle/>
          <a:p>
            <a:pPr lvl="0"/>
            <a:r>
              <a:rPr lang="en-US" dirty="0" smtClean="0">
                <a:solidFill>
                  <a:schemeClr val="tx1"/>
                </a:solidFill>
              </a:rPr>
              <a:t>Overview/Summary</a:t>
            </a:r>
            <a:endParaRPr lang="en-US" dirty="0"/>
          </a:p>
        </p:txBody>
      </p:sp>
      <p:sp>
        <p:nvSpPr>
          <p:cNvPr id="30" name="타원 38"/>
          <p:cNvSpPr/>
          <p:nvPr/>
        </p:nvSpPr>
        <p:spPr>
          <a:xfrm>
            <a:off x="3581400" y="254003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2800" b="1" dirty="0" smtClean="0">
                <a:effectLst>
                  <a:outerShdw blurRad="38100" dist="38100" dir="2700000" algn="tl">
                    <a:srgbClr val="000000">
                      <a:alpha val="43137"/>
                    </a:srgbClr>
                  </a:outerShdw>
                </a:effectLst>
                <a:latin typeface="Arial" pitchFamily="34" charset="0"/>
                <a:cs typeface="Arial" pitchFamily="34" charset="0"/>
              </a:rPr>
              <a:t>E</a:t>
            </a:r>
            <a:endParaRPr lang="ko-KR" alt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6" name="Slide Number Placeholder 15"/>
          <p:cNvSpPr>
            <a:spLocks noGrp="1"/>
          </p:cNvSpPr>
          <p:nvPr>
            <p:ph type="sldNum" sz="quarter" idx="11"/>
          </p:nvPr>
        </p:nvSpPr>
        <p:spPr/>
        <p:txBody>
          <a:bodyPr/>
          <a:lstStyle/>
          <a:p>
            <a:fld id="{38E8D7F8-7310-46FF-9195-47D25F44F897}" type="slidenum">
              <a:rPr lang="en-US" smtClean="0"/>
              <a:pPr/>
              <a:t>4</a:t>
            </a:fld>
            <a:endParaRPr lang="en-US"/>
          </a:p>
        </p:txBody>
      </p:sp>
      <p:sp>
        <p:nvSpPr>
          <p:cNvPr id="17" name="육각형 9"/>
          <p:cNvSpPr/>
          <p:nvPr/>
        </p:nvSpPr>
        <p:spPr>
          <a:xfrm>
            <a:off x="381000" y="1219200"/>
            <a:ext cx="580077" cy="500066"/>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0000"/>
              </a:solidFill>
              <a:latin typeface="Tahoma" pitchFamily="34" charset="0"/>
              <a:cs typeface="Tahoma" pitchFamily="34" charset="0"/>
            </a:endParaRPr>
          </a:p>
        </p:txBody>
      </p:sp>
      <p:sp>
        <p:nvSpPr>
          <p:cNvPr id="18" name="Rectangle 17"/>
          <p:cNvSpPr/>
          <p:nvPr/>
        </p:nvSpPr>
        <p:spPr>
          <a:xfrm>
            <a:off x="1028720" y="1228732"/>
            <a:ext cx="7581880" cy="461665"/>
          </a:xfrm>
          <a:prstGeom prst="rect">
            <a:avLst/>
          </a:prstGeom>
        </p:spPr>
        <p:txBody>
          <a:bodyPr wrap="square">
            <a:spAutoFit/>
          </a:bodyPr>
          <a:lstStyle/>
          <a:p>
            <a:pPr lvl="0" algn="ctr" fontAlgn="base">
              <a:spcBef>
                <a:spcPct val="0"/>
              </a:spcBef>
              <a:spcAft>
                <a:spcPct val="0"/>
              </a:spcAft>
            </a:pPr>
            <a:r>
              <a:rPr lang="en-US" altLang="ko-KR" sz="2400" b="1" dirty="0" smtClean="0">
                <a:latin typeface="Tahoma" pitchFamily="34" charset="0"/>
                <a:cs typeface="Tahoma" pitchFamily="34" charset="0"/>
              </a:rPr>
              <a:t>HOLY SPIRIT+SCRIPTURE+MUSIC=R.E.A.D.Y.</a:t>
            </a:r>
            <a:endParaRPr lang="ko-KR" altLang="ko-KR" sz="2400" b="1" dirty="0">
              <a:latin typeface="Tahoma" pitchFamily="34" charset="0"/>
              <a:cs typeface="Tahoma" pitchFamily="34" charset="0"/>
            </a:endParaRPr>
          </a:p>
        </p:txBody>
      </p:sp>
      <p:pic>
        <p:nvPicPr>
          <p:cNvPr id="29" name="Picture 28" descr="ReadyLogo-fordarkbkg.png"/>
          <p:cNvPicPr>
            <a:picLocks noChangeAspect="1"/>
          </p:cNvPicPr>
          <p:nvPr/>
        </p:nvPicPr>
        <p:blipFill>
          <a:blip r:embed="rId2" cstate="print"/>
          <a:stretch>
            <a:fillRect/>
          </a:stretch>
        </p:blipFill>
        <p:spPr>
          <a:xfrm>
            <a:off x="7391400" y="6324600"/>
            <a:ext cx="1552575" cy="4902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 name="타원 34"/>
          <p:cNvSpPr/>
          <p:nvPr/>
        </p:nvSpPr>
        <p:spPr>
          <a:xfrm>
            <a:off x="4495800" y="3048000"/>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타원 36"/>
          <p:cNvSpPr/>
          <p:nvPr/>
        </p:nvSpPr>
        <p:spPr>
          <a:xfrm>
            <a:off x="4192571" y="41910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9" name="타원 78"/>
          <p:cNvSpPr/>
          <p:nvPr/>
        </p:nvSpPr>
        <p:spPr>
          <a:xfrm flipH="1">
            <a:off x="3429000" y="5029200"/>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0" name="타원 91"/>
          <p:cNvSpPr/>
          <p:nvPr/>
        </p:nvSpPr>
        <p:spPr>
          <a:xfrm>
            <a:off x="3505200" y="14478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1" name="TextBox 20"/>
          <p:cNvSpPr txBox="1"/>
          <p:nvPr/>
        </p:nvSpPr>
        <p:spPr>
          <a:xfrm>
            <a:off x="4343400" y="1219200"/>
            <a:ext cx="3609975" cy="954107"/>
          </a:xfrm>
          <a:prstGeom prst="rect">
            <a:avLst/>
          </a:prstGeom>
          <a:noFill/>
        </p:spPr>
        <p:txBody>
          <a:bodyPr wrap="square" rtlCol="0">
            <a:spAutoFit/>
          </a:bodyPr>
          <a:lstStyle/>
          <a:p>
            <a:r>
              <a:rPr lang="en-US" sz="2800" dirty="0" smtClean="0"/>
              <a:t>Based on Bible &amp; Spirit of Prophecy</a:t>
            </a:r>
            <a:endParaRPr lang="en-US" sz="2800" dirty="0"/>
          </a:p>
        </p:txBody>
      </p:sp>
      <p:sp>
        <p:nvSpPr>
          <p:cNvPr id="23" name="TextBox 22"/>
          <p:cNvSpPr txBox="1"/>
          <p:nvPr/>
        </p:nvSpPr>
        <p:spPr>
          <a:xfrm>
            <a:off x="4038600" y="5105400"/>
            <a:ext cx="4953000" cy="923330"/>
          </a:xfrm>
          <a:prstGeom prst="rect">
            <a:avLst/>
          </a:prstGeom>
          <a:noFill/>
        </p:spPr>
        <p:txBody>
          <a:bodyPr wrap="square" rtlCol="0">
            <a:spAutoFit/>
          </a:bodyPr>
          <a:lstStyle/>
          <a:p>
            <a:r>
              <a:rPr lang="en-US" sz="2800" dirty="0" smtClean="0"/>
              <a:t>Multi-lingual: </a:t>
            </a:r>
            <a:r>
              <a:rPr lang="en-US" sz="2600" dirty="0" smtClean="0"/>
              <a:t>Spanish, Hebrew, (others to follow) </a:t>
            </a:r>
            <a:endParaRPr lang="en-US" sz="2600" dirty="0"/>
          </a:p>
        </p:txBody>
      </p:sp>
      <p:sp>
        <p:nvSpPr>
          <p:cNvPr id="24" name="TextBox 23"/>
          <p:cNvSpPr txBox="1"/>
          <p:nvPr/>
        </p:nvSpPr>
        <p:spPr>
          <a:xfrm>
            <a:off x="4800600" y="2209800"/>
            <a:ext cx="3609975" cy="523220"/>
          </a:xfrm>
          <a:prstGeom prst="rect">
            <a:avLst/>
          </a:prstGeom>
          <a:noFill/>
        </p:spPr>
        <p:txBody>
          <a:bodyPr wrap="square" rtlCol="0">
            <a:spAutoFit/>
          </a:bodyPr>
          <a:lstStyle/>
          <a:p>
            <a:r>
              <a:rPr lang="en-US" sz="2800" dirty="0" smtClean="0"/>
              <a:t>Unique, innovative</a:t>
            </a:r>
          </a:p>
        </p:txBody>
      </p:sp>
      <p:sp>
        <p:nvSpPr>
          <p:cNvPr id="25" name="TextBox 24"/>
          <p:cNvSpPr txBox="1"/>
          <p:nvPr/>
        </p:nvSpPr>
        <p:spPr>
          <a:xfrm>
            <a:off x="5029200" y="2819400"/>
            <a:ext cx="3962400" cy="1323439"/>
          </a:xfrm>
          <a:prstGeom prst="rect">
            <a:avLst/>
          </a:prstGeom>
          <a:noFill/>
        </p:spPr>
        <p:txBody>
          <a:bodyPr wrap="square" rtlCol="0">
            <a:spAutoFit/>
          </a:bodyPr>
          <a:lstStyle/>
          <a:p>
            <a:r>
              <a:rPr lang="en-US" sz="2800" dirty="0" smtClean="0"/>
              <a:t>Employs both left and right brain hemispheres </a:t>
            </a:r>
            <a:r>
              <a:rPr lang="en-US" sz="2400" dirty="0" smtClean="0"/>
              <a:t>(bypasses usual barriers)</a:t>
            </a:r>
          </a:p>
        </p:txBody>
      </p:sp>
      <p:sp>
        <p:nvSpPr>
          <p:cNvPr id="26" name="TextBox 25"/>
          <p:cNvSpPr txBox="1"/>
          <p:nvPr/>
        </p:nvSpPr>
        <p:spPr>
          <a:xfrm>
            <a:off x="4848225" y="4191000"/>
            <a:ext cx="3990975" cy="892552"/>
          </a:xfrm>
          <a:prstGeom prst="rect">
            <a:avLst/>
          </a:prstGeom>
          <a:noFill/>
        </p:spPr>
        <p:txBody>
          <a:bodyPr wrap="square" rtlCol="0">
            <a:spAutoFit/>
          </a:bodyPr>
          <a:lstStyle/>
          <a:p>
            <a:r>
              <a:rPr lang="en-US" sz="2800" dirty="0" smtClean="0"/>
              <a:t>Multi-disciplinary– </a:t>
            </a:r>
          </a:p>
          <a:p>
            <a:r>
              <a:rPr lang="en-US" sz="2400" dirty="0" smtClean="0"/>
              <a:t>multi-ministries, multi-artists</a:t>
            </a:r>
            <a:endParaRPr lang="en-US" sz="2400" dirty="0"/>
          </a:p>
        </p:txBody>
      </p:sp>
      <p:sp>
        <p:nvSpPr>
          <p:cNvPr id="28" name="Title 27"/>
          <p:cNvSpPr>
            <a:spLocks noGrp="1"/>
          </p:cNvSpPr>
          <p:nvPr>
            <p:ph type="title"/>
          </p:nvPr>
        </p:nvSpPr>
        <p:spPr/>
        <p:txBody>
          <a:bodyPr/>
          <a:lstStyle/>
          <a:p>
            <a:r>
              <a:rPr lang="en-US" dirty="0" smtClean="0">
                <a:solidFill>
                  <a:schemeClr val="tx1"/>
                </a:solidFill>
              </a:rPr>
              <a:t>Overview/Summary</a:t>
            </a:r>
            <a:endParaRPr lang="en-US" dirty="0"/>
          </a:p>
        </p:txBody>
      </p:sp>
      <p:sp>
        <p:nvSpPr>
          <p:cNvPr id="30" name="타원 38"/>
          <p:cNvSpPr/>
          <p:nvPr/>
        </p:nvSpPr>
        <p:spPr>
          <a:xfrm>
            <a:off x="4114800" y="220980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6" name="Slide Number Placeholder 15"/>
          <p:cNvSpPr>
            <a:spLocks noGrp="1"/>
          </p:cNvSpPr>
          <p:nvPr>
            <p:ph type="sldNum" sz="quarter" idx="11"/>
          </p:nvPr>
        </p:nvSpPr>
        <p:spPr/>
        <p:txBody>
          <a:bodyPr/>
          <a:lstStyle/>
          <a:p>
            <a:fld id="{38E8D7F8-7310-46FF-9195-47D25F44F897}" type="slidenum">
              <a:rPr lang="en-US" smtClean="0"/>
              <a:pPr/>
              <a:t>5</a:t>
            </a:fld>
            <a:endParaRPr lang="en-US"/>
          </a:p>
        </p:txBody>
      </p:sp>
      <p:pic>
        <p:nvPicPr>
          <p:cNvPr id="17" name="Picture 16" descr="ReadyLogo-fordarkbkg.png"/>
          <p:cNvPicPr>
            <a:picLocks noChangeAspect="1"/>
          </p:cNvPicPr>
          <p:nvPr/>
        </p:nvPicPr>
        <p:blipFill>
          <a:blip r:embed="rId2" cstate="print"/>
          <a:stretch>
            <a:fillRect/>
          </a:stretch>
        </p:blipFill>
        <p:spPr>
          <a:xfrm>
            <a:off x="7391400" y="6324600"/>
            <a:ext cx="1552575" cy="490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smtClean="0">
                <a:solidFill>
                  <a:schemeClr val="tx1"/>
                </a:solidFill>
              </a:rPr>
              <a:t>Overview/Summary</a:t>
            </a:r>
            <a:endParaRPr lang="en-US" dirty="0"/>
          </a:p>
        </p:txBody>
      </p:sp>
      <p:sp>
        <p:nvSpPr>
          <p:cNvPr id="16" name="Slide Number Placeholder 15"/>
          <p:cNvSpPr>
            <a:spLocks noGrp="1"/>
          </p:cNvSpPr>
          <p:nvPr>
            <p:ph type="sldNum" sz="quarter" idx="11"/>
          </p:nvPr>
        </p:nvSpPr>
        <p:spPr/>
        <p:txBody>
          <a:bodyPr/>
          <a:lstStyle/>
          <a:p>
            <a:fld id="{38E8D7F8-7310-46FF-9195-47D25F44F897}" type="slidenum">
              <a:rPr lang="en-US" smtClean="0"/>
              <a:pPr/>
              <a:t>6</a:t>
            </a:fld>
            <a:endParaRPr lang="en-US"/>
          </a:p>
        </p:txBody>
      </p:sp>
      <p:sp>
        <p:nvSpPr>
          <p:cNvPr id="17" name="타원 34"/>
          <p:cNvSpPr/>
          <p:nvPr/>
        </p:nvSpPr>
        <p:spPr>
          <a:xfrm>
            <a:off x="685800" y="3505200"/>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8" name="타원 36"/>
          <p:cNvSpPr/>
          <p:nvPr/>
        </p:nvSpPr>
        <p:spPr>
          <a:xfrm>
            <a:off x="685800" y="43434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2" name="타원 78"/>
          <p:cNvSpPr/>
          <p:nvPr/>
        </p:nvSpPr>
        <p:spPr>
          <a:xfrm flipH="1">
            <a:off x="685800" y="5105400"/>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9" name="타원 91"/>
          <p:cNvSpPr/>
          <p:nvPr/>
        </p:nvSpPr>
        <p:spPr>
          <a:xfrm>
            <a:off x="685800" y="13716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1" name="TextBox 30"/>
          <p:cNvSpPr txBox="1"/>
          <p:nvPr/>
        </p:nvSpPr>
        <p:spPr>
          <a:xfrm>
            <a:off x="1524000" y="1295400"/>
            <a:ext cx="7467600" cy="1200329"/>
          </a:xfrm>
          <a:prstGeom prst="rect">
            <a:avLst/>
          </a:prstGeom>
          <a:noFill/>
        </p:spPr>
        <p:txBody>
          <a:bodyPr wrap="square" rtlCol="0">
            <a:spAutoFit/>
          </a:bodyPr>
          <a:lstStyle/>
          <a:p>
            <a:r>
              <a:rPr lang="en-US" sz="2400" dirty="0" smtClean="0"/>
              <a:t>SDA’s who are in earnest about being ready and who desire new appealing, nonthreatening ways to share Christ with family, friends, colleagues, clients, patients</a:t>
            </a:r>
            <a:endParaRPr lang="en-US" sz="2400" dirty="0"/>
          </a:p>
        </p:txBody>
      </p:sp>
      <p:sp>
        <p:nvSpPr>
          <p:cNvPr id="32" name="TextBox 31"/>
          <p:cNvSpPr txBox="1"/>
          <p:nvPr/>
        </p:nvSpPr>
        <p:spPr>
          <a:xfrm>
            <a:off x="1524000" y="4800601"/>
            <a:ext cx="7086600" cy="830997"/>
          </a:xfrm>
          <a:prstGeom prst="rect">
            <a:avLst/>
          </a:prstGeom>
          <a:noFill/>
        </p:spPr>
        <p:txBody>
          <a:bodyPr wrap="square" rtlCol="0">
            <a:spAutoFit/>
          </a:bodyPr>
          <a:lstStyle/>
          <a:p>
            <a:r>
              <a:rPr lang="en-US" sz="2400" dirty="0" smtClean="0"/>
              <a:t>Difficult-to-reach audiences using TV and Internet (web-based multi-ethnic, multi language  outreach)</a:t>
            </a:r>
            <a:endParaRPr lang="en-US" sz="2400" dirty="0">
              <a:effectLst>
                <a:outerShdw blurRad="38100" dist="38100" dir="2700000" algn="tl">
                  <a:srgbClr val="000000">
                    <a:alpha val="43137"/>
                  </a:srgbClr>
                </a:outerShdw>
              </a:effectLst>
            </a:endParaRPr>
          </a:p>
        </p:txBody>
      </p:sp>
      <p:sp>
        <p:nvSpPr>
          <p:cNvPr id="33" name="TextBox 32"/>
          <p:cNvSpPr txBox="1"/>
          <p:nvPr/>
        </p:nvSpPr>
        <p:spPr>
          <a:xfrm>
            <a:off x="1524000" y="2590800"/>
            <a:ext cx="7391400" cy="830997"/>
          </a:xfrm>
          <a:prstGeom prst="rect">
            <a:avLst/>
          </a:prstGeom>
          <a:noFill/>
        </p:spPr>
        <p:txBody>
          <a:bodyPr wrap="square" rtlCol="0">
            <a:spAutoFit/>
          </a:bodyPr>
          <a:lstStyle/>
          <a:p>
            <a:r>
              <a:rPr lang="en-US" sz="2400" dirty="0" smtClean="0"/>
              <a:t>Secular/un-churched, and other faith communities, who may be more readily accessible via audio-visual</a:t>
            </a:r>
            <a:endParaRPr lang="en-US" sz="2400" dirty="0"/>
          </a:p>
        </p:txBody>
      </p:sp>
      <p:sp>
        <p:nvSpPr>
          <p:cNvPr id="34" name="TextBox 33"/>
          <p:cNvSpPr txBox="1"/>
          <p:nvPr/>
        </p:nvSpPr>
        <p:spPr>
          <a:xfrm>
            <a:off x="1524000" y="3429000"/>
            <a:ext cx="7315200" cy="830997"/>
          </a:xfrm>
          <a:prstGeom prst="rect">
            <a:avLst/>
          </a:prstGeom>
          <a:noFill/>
        </p:spPr>
        <p:txBody>
          <a:bodyPr wrap="square" rtlCol="0">
            <a:spAutoFit/>
          </a:bodyPr>
          <a:lstStyle/>
          <a:p>
            <a:r>
              <a:rPr lang="en-US" sz="2400" dirty="0" smtClean="0"/>
              <a:t>Christians who want to be equipped to give Bible studies but fear they will not remember key texts</a:t>
            </a:r>
            <a:endParaRPr lang="en-US" sz="2400" dirty="0"/>
          </a:p>
        </p:txBody>
      </p:sp>
      <p:sp>
        <p:nvSpPr>
          <p:cNvPr id="35" name="TextBox 34"/>
          <p:cNvSpPr txBox="1"/>
          <p:nvPr/>
        </p:nvSpPr>
        <p:spPr>
          <a:xfrm>
            <a:off x="1524000" y="4274403"/>
            <a:ext cx="7543800" cy="461665"/>
          </a:xfrm>
          <a:prstGeom prst="rect">
            <a:avLst/>
          </a:prstGeom>
          <a:noFill/>
        </p:spPr>
        <p:txBody>
          <a:bodyPr wrap="square" rtlCol="0">
            <a:spAutoFit/>
          </a:bodyPr>
          <a:lstStyle/>
          <a:p>
            <a:r>
              <a:rPr lang="en-US" sz="2400" dirty="0" smtClean="0"/>
              <a:t>Sleeping “foolish virgins” without “oil” in their lamps)</a:t>
            </a:r>
            <a:endParaRPr lang="en-US" sz="2400" dirty="0"/>
          </a:p>
        </p:txBody>
      </p:sp>
      <p:sp>
        <p:nvSpPr>
          <p:cNvPr id="36" name="TextBox 35"/>
          <p:cNvSpPr txBox="1"/>
          <p:nvPr/>
        </p:nvSpPr>
        <p:spPr>
          <a:xfrm>
            <a:off x="228600" y="762000"/>
            <a:ext cx="8915400" cy="646331"/>
          </a:xfrm>
          <a:prstGeom prst="rect">
            <a:avLst/>
          </a:prstGeom>
          <a:noFill/>
        </p:spPr>
        <p:txBody>
          <a:bodyPr wrap="square" rtlCol="0">
            <a:spAutoFit/>
          </a:bodyPr>
          <a:lstStyle/>
          <a:p>
            <a:r>
              <a:rPr lang="en-US" sz="3600" b="1" dirty="0" smtClean="0">
                <a:ln w="18415" cmpd="sng">
                  <a:noFill/>
                  <a:prstDash val="solid"/>
                </a:ln>
                <a:solidFill>
                  <a:srgbClr val="FFFFFF"/>
                </a:solidFill>
                <a:effectLst>
                  <a:outerShdw blurRad="63500" dir="3600000" algn="tl" rotWithShape="0">
                    <a:srgbClr val="000000">
                      <a:alpha val="70000"/>
                    </a:srgbClr>
                  </a:outerShdw>
                </a:effectLst>
              </a:rPr>
              <a:t>Target Groups</a:t>
            </a:r>
            <a:endParaRPr lang="en-US" sz="3600" b="1"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37" name="타원 38"/>
          <p:cNvSpPr/>
          <p:nvPr/>
        </p:nvSpPr>
        <p:spPr>
          <a:xfrm>
            <a:off x="685800" y="266700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pic>
        <p:nvPicPr>
          <p:cNvPr id="15" name="Picture 14" descr="ReadyLogo-fordarkbkg.png"/>
          <p:cNvPicPr>
            <a:picLocks noChangeAspect="1"/>
          </p:cNvPicPr>
          <p:nvPr/>
        </p:nvPicPr>
        <p:blipFill>
          <a:blip r:embed="rId2" cstate="print"/>
          <a:stretch>
            <a:fillRect/>
          </a:stretch>
        </p:blipFill>
        <p:spPr>
          <a:xfrm>
            <a:off x="7391400" y="6324600"/>
            <a:ext cx="1552575" cy="49028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R.E.A.D.Y. OVERVIEW</a:t>
            </a:r>
            <a:endParaRPr lang="en-US" dirty="0">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cxnSp>
        <p:nvCxnSpPr>
          <p:cNvPr id="38" name="직선 화살표 연결선 21"/>
          <p:cNvCxnSpPr>
            <a:stCxn id="39" idx="1"/>
          </p:cNvCxnSpPr>
          <p:nvPr/>
        </p:nvCxnSpPr>
        <p:spPr>
          <a:xfrm rot="16200000" flipH="1">
            <a:off x="3287455" y="-732128"/>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39" name="육각형 9"/>
          <p:cNvSpPr/>
          <p:nvPr/>
        </p:nvSpPr>
        <p:spPr>
          <a:xfrm>
            <a:off x="381000" y="1219200"/>
            <a:ext cx="580077" cy="500066"/>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0000"/>
              </a:solidFill>
              <a:latin typeface="Tahoma" pitchFamily="34" charset="0"/>
              <a:cs typeface="Tahoma" pitchFamily="34" charset="0"/>
            </a:endParaRPr>
          </a:p>
        </p:txBody>
      </p:sp>
      <p:cxnSp>
        <p:nvCxnSpPr>
          <p:cNvPr id="40" name="직선 화살표 연결선 30"/>
          <p:cNvCxnSpPr>
            <a:stCxn id="41" idx="1"/>
          </p:cNvCxnSpPr>
          <p:nvPr/>
        </p:nvCxnSpPr>
        <p:spPr>
          <a:xfrm rot="16200000" flipH="1">
            <a:off x="3668455" y="870043"/>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1" name="육각형 31"/>
          <p:cNvSpPr/>
          <p:nvPr/>
        </p:nvSpPr>
        <p:spPr>
          <a:xfrm>
            <a:off x="762000" y="2821371"/>
            <a:ext cx="580077" cy="500066"/>
          </a:xfrm>
          <a:prstGeom prst="hexagon">
            <a:avLst/>
          </a:prstGeom>
          <a:gradFill flip="none" rotWithShape="1">
            <a:gsLst>
              <a:gs pos="31000">
                <a:schemeClr val="accent3"/>
              </a:gs>
              <a:gs pos="49000">
                <a:schemeClr val="accent3">
                  <a:lumMod val="60000"/>
                  <a:lumOff val="40000"/>
                </a:schemeClr>
              </a:gs>
              <a:gs pos="79000">
                <a:schemeClr val="accent3">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rgbClr val="000000"/>
                </a:solidFill>
                <a:latin typeface="Tahoma" pitchFamily="34" charset="0"/>
                <a:cs typeface="Tahoma" pitchFamily="34" charset="0"/>
              </a:rPr>
              <a:t>1</a:t>
            </a:r>
            <a:endParaRPr lang="ko-KR" altLang="en-US" dirty="0">
              <a:solidFill>
                <a:srgbClr val="000000"/>
              </a:solidFill>
              <a:latin typeface="Tahoma" pitchFamily="34" charset="0"/>
              <a:cs typeface="Tahoma" pitchFamily="34" charset="0"/>
            </a:endParaRPr>
          </a:p>
        </p:txBody>
      </p:sp>
      <p:cxnSp>
        <p:nvCxnSpPr>
          <p:cNvPr id="42" name="직선 화살표 연결선 34"/>
          <p:cNvCxnSpPr>
            <a:stCxn id="43" idx="1"/>
          </p:cNvCxnSpPr>
          <p:nvPr/>
        </p:nvCxnSpPr>
        <p:spPr>
          <a:xfrm rot="16200000" flipH="1">
            <a:off x="3668455" y="2034645"/>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3" name="육각형 35"/>
          <p:cNvSpPr/>
          <p:nvPr/>
        </p:nvSpPr>
        <p:spPr>
          <a:xfrm>
            <a:off x="762000" y="3985973"/>
            <a:ext cx="580077" cy="500066"/>
          </a:xfrm>
          <a:prstGeom prst="hexagon">
            <a:avLst/>
          </a:prstGeom>
          <a:gradFill flip="none" rotWithShape="1">
            <a:gsLst>
              <a:gs pos="31000">
                <a:schemeClr val="accent2"/>
              </a:gs>
              <a:gs pos="49000">
                <a:schemeClr val="accent2">
                  <a:lumMod val="60000"/>
                  <a:lumOff val="40000"/>
                </a:schemeClr>
              </a:gs>
              <a:gs pos="79000">
                <a:schemeClr val="accent2">
                  <a:lumMod val="50000"/>
                </a:schemeClr>
              </a:gs>
            </a:gsLst>
            <a:lin ang="2700000" scaled="1"/>
            <a:tileRect/>
          </a:gradFill>
          <a:ln w="57150" cmpd="sng">
            <a:gradFill flip="none" rotWithShape="1">
              <a:gsLst>
                <a:gs pos="31000">
                  <a:srgbClr val="B2B2B2"/>
                </a:gs>
                <a:gs pos="57000">
                  <a:srgbClr val="FFFFFF"/>
                </a:gs>
                <a:gs pos="100000">
                  <a:srgbClr val="808080"/>
                </a:gs>
              </a:gsLst>
              <a:path path="circle">
                <a:fillToRect l="100000" t="100000"/>
              </a:path>
              <a:tileRect r="-100000" b="-100000"/>
            </a:gradFill>
          </a:ln>
          <a:effectLst>
            <a:outerShdw blurRad="38100" dist="12700" dir="2700000" algn="tl" rotWithShape="0">
              <a:prstClr val="black">
                <a:alpha val="60000"/>
              </a:prstClr>
            </a:outerShdw>
          </a:effectLst>
          <a:scene3d>
            <a:camera prst="orthographicFront"/>
            <a:lightRig rig="soft" dir="t">
              <a:rot lat="0" lon="0" rev="17400000"/>
            </a:lightRig>
          </a:scene3d>
          <a:sp3d prstMaterial="dkEdge">
            <a:bevelT w="152400" prst="cross"/>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rgbClr val="000000"/>
                </a:solidFill>
                <a:latin typeface="Tahoma" pitchFamily="34" charset="0"/>
                <a:cs typeface="Tahoma" pitchFamily="34" charset="0"/>
              </a:rPr>
              <a:t>2</a:t>
            </a:r>
            <a:endParaRPr lang="ko-KR" altLang="en-US" dirty="0">
              <a:solidFill>
                <a:srgbClr val="000000"/>
              </a:solidFill>
              <a:latin typeface="Tahoma" pitchFamily="34" charset="0"/>
              <a:cs typeface="Tahoma" pitchFamily="34" charset="0"/>
            </a:endParaRPr>
          </a:p>
        </p:txBody>
      </p:sp>
      <p:cxnSp>
        <p:nvCxnSpPr>
          <p:cNvPr id="44" name="직선 화살표 연결선 38"/>
          <p:cNvCxnSpPr/>
          <p:nvPr/>
        </p:nvCxnSpPr>
        <p:spPr>
          <a:xfrm rot="16200000" flipH="1">
            <a:off x="3668455" y="2111099"/>
            <a:ext cx="794" cy="4903582"/>
          </a:xfrm>
          <a:prstGeom prst="straightConnector1">
            <a:avLst/>
          </a:prstGeom>
          <a:ln w="22225" cmpd="sng">
            <a:solidFill>
              <a:schemeClr val="tx1">
                <a:lumMod val="50000"/>
                <a:lumOff val="50000"/>
              </a:schemeClr>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028720" y="1228732"/>
            <a:ext cx="7581880" cy="461665"/>
          </a:xfrm>
          <a:prstGeom prst="rect">
            <a:avLst/>
          </a:prstGeom>
        </p:spPr>
        <p:txBody>
          <a:bodyPr wrap="square">
            <a:spAutoFit/>
          </a:bodyPr>
          <a:lstStyle/>
          <a:p>
            <a:pPr lvl="0" algn="ctr" fontAlgn="base">
              <a:spcBef>
                <a:spcPct val="0"/>
              </a:spcBef>
              <a:spcAft>
                <a:spcPct val="0"/>
              </a:spcAft>
            </a:pPr>
            <a:r>
              <a:rPr lang="en-US" altLang="ko-KR" sz="2400" b="1" dirty="0" smtClean="0">
                <a:latin typeface="Tahoma" pitchFamily="34" charset="0"/>
                <a:cs typeface="Tahoma" pitchFamily="34" charset="0"/>
              </a:rPr>
              <a:t>HOLY SPIRIT+SCRIPTURE+MUSIC=R.E.A.D.Y.</a:t>
            </a:r>
            <a:endParaRPr lang="ko-KR" altLang="ko-KR" sz="2400" b="1" dirty="0">
              <a:latin typeface="Tahoma" pitchFamily="34" charset="0"/>
              <a:cs typeface="Tahoma" pitchFamily="34" charset="0"/>
            </a:endParaRPr>
          </a:p>
        </p:txBody>
      </p:sp>
      <p:sp>
        <p:nvSpPr>
          <p:cNvPr id="47" name="Rectangle 46"/>
          <p:cNvSpPr/>
          <p:nvPr/>
        </p:nvSpPr>
        <p:spPr>
          <a:xfrm>
            <a:off x="1371600" y="2855893"/>
            <a:ext cx="7467600" cy="1077218"/>
          </a:xfrm>
          <a:prstGeom prst="rect">
            <a:avLst/>
          </a:prstGeom>
        </p:spPr>
        <p:txBody>
          <a:bodyPr wrap="square">
            <a:spAutoFit/>
          </a:bodyPr>
          <a:lstStyle/>
          <a:p>
            <a:pPr lvl="0" algn="ctr"/>
            <a:r>
              <a:rPr lang="en-US" altLang="ko-KR" sz="2800" b="1" dirty="0" smtClean="0">
                <a:latin typeface="Tahoma" pitchFamily="34" charset="0"/>
                <a:cs typeface="Tahoma" pitchFamily="34" charset="0"/>
              </a:rPr>
              <a:t>TEN COMMANDMENT  “</a:t>
            </a:r>
            <a:r>
              <a:rPr lang="en-US" altLang="ko-KR" sz="3600" b="1" dirty="0" smtClean="0">
                <a:latin typeface="Tahoma" pitchFamily="34" charset="0"/>
                <a:cs typeface="Tahoma" pitchFamily="34" charset="0"/>
              </a:rPr>
              <a:t>L</a:t>
            </a:r>
            <a:r>
              <a:rPr lang="en-US" altLang="ko-KR" sz="2600" b="1" dirty="0" smtClean="0">
                <a:latin typeface="Tahoma" pitchFamily="34" charset="0"/>
                <a:cs typeface="Tahoma" pitchFamily="34" charset="0"/>
              </a:rPr>
              <a:t>OVE</a:t>
            </a:r>
            <a:r>
              <a:rPr lang="en-US" altLang="ko-KR" sz="2800" b="1" dirty="0" smtClean="0">
                <a:latin typeface="Tahoma" pitchFamily="34" charset="0"/>
                <a:cs typeface="Tahoma" pitchFamily="34" charset="0"/>
              </a:rPr>
              <a:t> </a:t>
            </a:r>
            <a:r>
              <a:rPr lang="en-US" altLang="ko-KR" sz="3600" b="1" dirty="0" smtClean="0">
                <a:latin typeface="Tahoma" pitchFamily="34" charset="0"/>
                <a:cs typeface="Tahoma" pitchFamily="34" charset="0"/>
              </a:rPr>
              <a:t>A</a:t>
            </a:r>
            <a:r>
              <a:rPr lang="en-US" altLang="ko-KR" sz="2600" b="1" dirty="0" smtClean="0">
                <a:latin typeface="Tahoma" pitchFamily="34" charset="0"/>
                <a:cs typeface="Tahoma" pitchFamily="34" charset="0"/>
              </a:rPr>
              <a:t>T</a:t>
            </a:r>
            <a:r>
              <a:rPr lang="en-US" altLang="ko-KR" sz="2800" b="1" dirty="0" smtClean="0">
                <a:latin typeface="Tahoma" pitchFamily="34" charset="0"/>
                <a:cs typeface="Tahoma" pitchFamily="34" charset="0"/>
              </a:rPr>
              <a:t> </a:t>
            </a:r>
            <a:r>
              <a:rPr lang="en-US" altLang="ko-KR" sz="3600" b="1" dirty="0" smtClean="0">
                <a:latin typeface="Tahoma" pitchFamily="34" charset="0"/>
                <a:cs typeface="Tahoma" pitchFamily="34" charset="0"/>
              </a:rPr>
              <a:t>W</a:t>
            </a:r>
            <a:r>
              <a:rPr lang="en-US" altLang="ko-KR" sz="2600" b="1" dirty="0" smtClean="0">
                <a:latin typeface="Tahoma" pitchFamily="34" charset="0"/>
                <a:cs typeface="Tahoma" pitchFamily="34" charset="0"/>
              </a:rPr>
              <a:t>ORK</a:t>
            </a:r>
            <a:r>
              <a:rPr lang="en-US" altLang="ko-KR" sz="2800" b="1" dirty="0" smtClean="0">
                <a:latin typeface="Tahoma" pitchFamily="34" charset="0"/>
                <a:cs typeface="Tahoma" pitchFamily="34" charset="0"/>
              </a:rPr>
              <a:t>” EVANGELISTIC CONCERT</a:t>
            </a:r>
            <a:endParaRPr lang="ko-KR" altLang="ko-KR" sz="2800" b="1" dirty="0">
              <a:latin typeface="Tahoma" pitchFamily="34" charset="0"/>
              <a:cs typeface="Tahoma" pitchFamily="34" charset="0"/>
            </a:endParaRPr>
          </a:p>
        </p:txBody>
      </p:sp>
      <p:sp>
        <p:nvSpPr>
          <p:cNvPr id="48" name="Rectangle 47"/>
          <p:cNvSpPr/>
          <p:nvPr/>
        </p:nvSpPr>
        <p:spPr>
          <a:xfrm>
            <a:off x="1714520" y="3984248"/>
            <a:ext cx="7048480" cy="892552"/>
          </a:xfrm>
          <a:prstGeom prst="rect">
            <a:avLst/>
          </a:prstGeom>
        </p:spPr>
        <p:txBody>
          <a:bodyPr wrap="square">
            <a:spAutoFit/>
          </a:bodyPr>
          <a:lstStyle/>
          <a:p>
            <a:pPr algn="ctr"/>
            <a:r>
              <a:rPr lang="en-US" altLang="ko-KR" sz="2800" b="1" dirty="0" smtClean="0">
                <a:latin typeface="Tahoma" pitchFamily="34" charset="0"/>
                <a:cs typeface="Tahoma" pitchFamily="34" charset="0"/>
              </a:rPr>
              <a:t>TEN </a:t>
            </a:r>
            <a:r>
              <a:rPr lang="en-US" altLang="ko-KR" sz="2800" b="1" u="sng" dirty="0" smtClean="0">
                <a:latin typeface="Tahoma" pitchFamily="34" charset="0"/>
                <a:cs typeface="Tahoma" pitchFamily="34" charset="0"/>
              </a:rPr>
              <a:t>END-TIME</a:t>
            </a:r>
            <a:r>
              <a:rPr lang="en-US" altLang="ko-KR" sz="2800" b="1" dirty="0" smtClean="0">
                <a:latin typeface="Tahoma" pitchFamily="34" charset="0"/>
                <a:cs typeface="Tahoma" pitchFamily="34" charset="0"/>
              </a:rPr>
              <a:t> BIBLE STUDIES </a:t>
            </a:r>
          </a:p>
          <a:p>
            <a:pPr algn="ctr"/>
            <a:r>
              <a:rPr lang="en-US" altLang="ko-KR" sz="2400" b="1" dirty="0" smtClean="0">
                <a:latin typeface="Tahoma" pitchFamily="34" charset="0"/>
                <a:cs typeface="Tahoma" pitchFamily="34" charset="0"/>
              </a:rPr>
              <a:t>(CONNECTED TO 10 COMMANDMENTS &amp; GC)</a:t>
            </a:r>
            <a:endParaRPr lang="ko-KR" altLang="ko-KR" sz="2800" b="1" dirty="0" smtClean="0">
              <a:latin typeface="Tahoma" pitchFamily="34" charset="0"/>
              <a:cs typeface="Tahoma" pitchFamily="34" charset="0"/>
            </a:endParaRPr>
          </a:p>
        </p:txBody>
      </p:sp>
      <p:sp>
        <p:nvSpPr>
          <p:cNvPr id="50" name="Slide Number Placeholder 49"/>
          <p:cNvSpPr>
            <a:spLocks noGrp="1"/>
          </p:cNvSpPr>
          <p:nvPr>
            <p:ph type="sldNum" sz="quarter" idx="11"/>
          </p:nvPr>
        </p:nvSpPr>
        <p:spPr/>
        <p:txBody>
          <a:bodyPr/>
          <a:lstStyle/>
          <a:p>
            <a:fld id="{29F93591-D25F-411D-B4E4-3F2B5CA05546}" type="slidenum">
              <a:rPr lang="en-US" smtClean="0"/>
              <a:pPr/>
              <a:t>7</a:t>
            </a:fld>
            <a:endParaRPr lang="en-US"/>
          </a:p>
        </p:txBody>
      </p:sp>
      <p:sp>
        <p:nvSpPr>
          <p:cNvPr id="15" name="Rectangle 14"/>
          <p:cNvSpPr/>
          <p:nvPr/>
        </p:nvSpPr>
        <p:spPr>
          <a:xfrm>
            <a:off x="1181120" y="2052935"/>
            <a:ext cx="7581880" cy="461665"/>
          </a:xfrm>
          <a:prstGeom prst="rect">
            <a:avLst/>
          </a:prstGeom>
        </p:spPr>
        <p:txBody>
          <a:bodyPr wrap="square">
            <a:spAutoFit/>
          </a:bodyPr>
          <a:lstStyle/>
          <a:p>
            <a:pPr lvl="0" algn="ctr" fontAlgn="base">
              <a:spcBef>
                <a:spcPct val="0"/>
              </a:spcBef>
              <a:spcAft>
                <a:spcPct val="0"/>
              </a:spcAft>
            </a:pPr>
            <a:r>
              <a:rPr lang="en-US" altLang="ko-KR" sz="2400" b="1" dirty="0" smtClean="0">
                <a:latin typeface="Tahoma" pitchFamily="34" charset="0"/>
                <a:cs typeface="Tahoma" pitchFamily="34" charset="0"/>
              </a:rPr>
              <a:t>TWO PHASES (COMPONENTS):</a:t>
            </a:r>
            <a:endParaRPr lang="ko-KR" altLang="ko-KR" sz="24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 name="타원 91"/>
          <p:cNvSpPr/>
          <p:nvPr/>
        </p:nvSpPr>
        <p:spPr>
          <a:xfrm>
            <a:off x="685800" y="14478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1" name="TextBox 20"/>
          <p:cNvSpPr txBox="1"/>
          <p:nvPr/>
        </p:nvSpPr>
        <p:spPr>
          <a:xfrm>
            <a:off x="1371600" y="1447800"/>
            <a:ext cx="3609975" cy="461665"/>
          </a:xfrm>
          <a:prstGeom prst="rect">
            <a:avLst/>
          </a:prstGeom>
          <a:noFill/>
        </p:spPr>
        <p:txBody>
          <a:bodyPr wrap="square" rtlCol="0">
            <a:spAutoFit/>
          </a:bodyPr>
          <a:lstStyle/>
          <a:p>
            <a:r>
              <a:rPr lang="en-US" sz="2400" dirty="0" smtClean="0"/>
              <a:t>Singers</a:t>
            </a:r>
            <a:endParaRPr lang="en-US" sz="2400" dirty="0"/>
          </a:p>
        </p:txBody>
      </p:sp>
      <p:sp>
        <p:nvSpPr>
          <p:cNvPr id="28" name="Title 27"/>
          <p:cNvSpPr>
            <a:spLocks noGrp="1"/>
          </p:cNvSpPr>
          <p:nvPr>
            <p:ph type="title"/>
          </p:nvPr>
        </p:nvSpPr>
        <p:spPr>
          <a:xfrm>
            <a:off x="0" y="381000"/>
            <a:ext cx="9144000" cy="609600"/>
          </a:xfrm>
        </p:spPr>
        <p:txBody>
          <a:bodyPr/>
          <a:lstStyle/>
          <a:p>
            <a:pPr algn="ctr"/>
            <a:r>
              <a:rPr lang="en-US" sz="5400" dirty="0" smtClean="0">
                <a:ln w="18415" cmpd="sng">
                  <a:noFill/>
                  <a:prstDash val="solid"/>
                </a:ln>
                <a:solidFill>
                  <a:schemeClr val="tx1">
                    <a:lumMod val="65000"/>
                    <a:lumOff val="35000"/>
                  </a:schemeClr>
                </a:solidFill>
                <a:effectLst>
                  <a:outerShdw blurRad="38100" dist="38100" dir="2700000" algn="tl">
                    <a:srgbClr val="000000">
                      <a:alpha val="43137"/>
                    </a:srgbClr>
                  </a:outerShdw>
                </a:effectLst>
                <a:latin typeface="Edwardian Script ITC" pitchFamily="66" charset="0"/>
              </a:rPr>
              <a:t>“Love At Work”</a:t>
            </a:r>
            <a:endParaRPr lang="en-US" sz="5400" dirty="0">
              <a:solidFill>
                <a:schemeClr val="tx1">
                  <a:lumMod val="65000"/>
                  <a:lumOff val="35000"/>
                </a:schemeClr>
              </a:solidFill>
              <a:effectLst>
                <a:outerShdw blurRad="38100" dist="38100" dir="2700000" algn="tl">
                  <a:srgbClr val="000000">
                    <a:alpha val="43137"/>
                  </a:srgbClr>
                </a:outerShdw>
              </a:effectLst>
            </a:endParaRPr>
          </a:p>
        </p:txBody>
      </p:sp>
      <p:sp>
        <p:nvSpPr>
          <p:cNvPr id="29" name="TextBox 28"/>
          <p:cNvSpPr txBox="1"/>
          <p:nvPr/>
        </p:nvSpPr>
        <p:spPr>
          <a:xfrm>
            <a:off x="0" y="1000780"/>
            <a:ext cx="9144000" cy="523220"/>
          </a:xfrm>
          <a:prstGeom prst="rect">
            <a:avLst/>
          </a:prstGeom>
          <a:noFill/>
        </p:spPr>
        <p:txBody>
          <a:bodyPr wrap="square" rtlCol="0">
            <a:spAutoFit/>
          </a:bodyPr>
          <a:lstStyle/>
          <a:p>
            <a:pPr algn="ctr"/>
            <a:r>
              <a:rPr lang="en-US" sz="2800" dirty="0" smtClean="0">
                <a:ln w="18415" cmpd="sng">
                  <a:noFill/>
                  <a:prstDash val="solid"/>
                </a:ln>
                <a:solidFill>
                  <a:schemeClr val="tx1">
                    <a:lumMod val="65000"/>
                    <a:lumOff val="35000"/>
                  </a:schemeClr>
                </a:solidFill>
                <a:effectLst>
                  <a:outerShdw blurRad="63500" dir="3600000" algn="tl" rotWithShape="0">
                    <a:srgbClr val="000000">
                      <a:alpha val="70000"/>
                    </a:srgbClr>
                  </a:outerShdw>
                </a:effectLst>
                <a:latin typeface="Edwardian Script ITC" pitchFamily="66" charset="0"/>
              </a:rPr>
              <a:t>“</a:t>
            </a:r>
            <a:r>
              <a:rPr lang="en-US" sz="2800" b="1" dirty="0" smtClean="0">
                <a:solidFill>
                  <a:schemeClr val="tx1">
                    <a:lumMod val="65000"/>
                    <a:lumOff val="35000"/>
                  </a:schemeClr>
                </a:solidFill>
              </a:rPr>
              <a:t>R.E.A.D.Y. Ten Commandment Evangelistic Concert</a:t>
            </a:r>
            <a:endParaRPr lang="en-US" sz="2800" b="1" dirty="0">
              <a:ln w="18415" cmpd="sng">
                <a:noFill/>
                <a:prstDash val="solid"/>
              </a:ln>
              <a:solidFill>
                <a:schemeClr val="tx1">
                  <a:lumMod val="65000"/>
                  <a:lumOff val="35000"/>
                </a:schemeClr>
              </a:solidFill>
              <a:effectLst>
                <a:outerShdw blurRad="63500" dir="3600000" algn="tl" rotWithShape="0">
                  <a:srgbClr val="000000">
                    <a:alpha val="70000"/>
                  </a:srgbClr>
                </a:outerShdw>
              </a:effectLst>
              <a:latin typeface="Edwardian Script ITC" pitchFamily="66" charset="0"/>
            </a:endParaRPr>
          </a:p>
        </p:txBody>
      </p:sp>
      <p:pic>
        <p:nvPicPr>
          <p:cNvPr id="8194" name="Picture 2" descr="http://t0.gstatic.com/images?q=tbn:ANd9GcQ6AUOEIKQ2RbGipu5HBjJjxojuzCOswsnpvj-L40VKrSzd34Gv"/>
          <p:cNvPicPr>
            <a:picLocks noChangeAspect="1" noChangeArrowheads="1"/>
          </p:cNvPicPr>
          <p:nvPr/>
        </p:nvPicPr>
        <p:blipFill>
          <a:blip r:embed="rId2" cstate="print"/>
          <a:srcRect/>
          <a:stretch>
            <a:fillRect/>
          </a:stretch>
        </p:blipFill>
        <p:spPr bwMode="auto">
          <a:xfrm>
            <a:off x="1752600" y="1905000"/>
            <a:ext cx="3750467" cy="1905000"/>
          </a:xfrm>
          <a:prstGeom prst="rect">
            <a:avLst/>
          </a:prstGeom>
          <a:noFill/>
        </p:spPr>
      </p:pic>
      <p:sp>
        <p:nvSpPr>
          <p:cNvPr id="8201" name="AutoShape 9" descr="data:image/jpeg;base64,/9j/4AAQSkZJRgABAQAAAQABAAD/2wCEAAkGBhQSERQUEhQUFBUVFRYUFRQUFhQUFBcXFBUXFBUVFBQXHCYeFxwjGRQVHy8gJCcpLCwsFR4xNTAqNSYrLCkBCQoKDgwOFw8PGSkcHRwpKSksLCwpKSkpLCkpKSksLCwsKSkpKSkpKSkpLCkpKSwpKSksKSkpKSkpLCwpLCkpKf/AABEIAMgAoAMBIgACEQEDEQH/xAAbAAABBQEBAAAAAAAAAAAAAAACAQMEBQYAB//EAD0QAAIBAgMFBgIIBQMFAAAAAAECAAMRBCExBQYSQVEiYXGBkaEHExQyQlKxwdHwI2KCsuGSovEWM0NTcv/EABoBAAIDAQEAAAAAAAAAAAAAAAABAgMEBQb/xAAlEQACAgEDBAIDAQAAAAAAAAAAAQIDEQQSISIxQVEygQUUYRP/2gAMAwEAAhEDEQA/AGeCJeGYlp1Uc9jTiImUKpAvJkA7QxpAUR1BeLAAGnFAjxiBZMicywCuUfKxOCIBgU4QpdZJWlC+XHkiyKaUbZJNAiNThkZBFLmYDLfQSWyXynGlYQJohFLCCaF4+6QmERNEPhzhFZI+WI2ViJEi0QxQYhEWCDBdY2FkgC8ThjEIFjqDKIojgEQHIl4RAGpA8dJHxuPp0EL1GCgepPRRzMyGJ3hr4p7UwaSZiwN2z5s3LwEqstjWuSddUrHhGlxW8NKmbE3P7zlPid8WJPAoA77nSRaO7htmbm0mU92+en70nPnrvR1Ifj35QNPfGqAeJQbZaGS8LvorZMAOXn39BBq7FAB8NJWYvZC26d4kIa5kp/juOxsMLjFf6pz6aGSkXWeX1MZWw78SsbDvyy6zcbo7wjEoQ2VQXvlYMBzHtlOjXfGw5dtEqy0NLOJWWPObRtppKURSIDDKOusAxk0Ms0YdzHmTrGa0BkuLeEVji0spEgxtRCMMCIIxCoscOQudBORJR754808OVXI1Ozfu5+15GT2pslFbngyeOxj42v8AygkKOQUHXxOs1WytlrTUAf8APeZT7rbOHAXtrp5TX4ahPNam1ykz1GjojCCkxKGGkn6LH6dOOETIsm9lTiaUq8VRl9Xp3lTXp2MaAoMbhAQQdOYlAK1TCVBUpG1j+ek12IAzlJjqIdWWa6bHFmHU0xmjcbG2suJorUFrnJgOTDUfn5yZaYP4dY0rUqUT9peIeK5H2PtN5PRVT3RTPMzjtlgFgJHq1ByjtRpAfOWkAGMZtHnF40wjGWKQgYCx1BIMhkWcItoYWAmFTMxPxDY8dLLKxPj1m2Ew+/ag1V7lAsdNToJTe+hl1HzLjd6gBQQdc5o8PSymY3erfwUBtNXhZ5ma6metqfQiSiTnSPBID6RbSW4g15T41ZdYkG0qsQIYBMpa4lQ47R8Zd4pMjKLH/lJxITfGSv2HixSxyNewLEN4EH/E9PJnlGDw4NelkD21ub5WuL3nqzWnoNI+nB5nUfLJGqmMlZIqxhzNhlyNRTRjyrzixNklyHaOLAUwwYMqTHFEMmNo8LjvIkhvF1wiFjoBczLbbX6TSWqpsbGwZbHLMW/fOXm8V/o72zy5d+Ue2Lh1qU6VMKCRZr9BlnOXq7JKxR8HY0dMHS5eSo2RR7C27vfMTYbPUWFzMFRrNReouZC1XQDuBJU+Ske0l/8AV9NBZme/3VsW9hOe4Zk2zpRsxFJHoDgAXvIlWsJ55i983ZuCl81jYkhhmAM+o6R7Zm36r2N8ri4K555XHhe8ThgcbU2bKtXkZkBlHt3abUwCrqxyvYoSL8iAcjM8m9uI4uxxZAk2sMh0goNk5XRibbF7Nut/KY3alOzEc4tTfR2UX+a1iRxEfh1lc2LNQkqWJPJvfXSSVeCmV2UJQp2dSNQDYDvNh+B9JrN1tqVKvzUqm5Qix7jfn6TM7KSy1H+tZVTqCbsSQe680G5uGPFVqH6pCr56n0y9Zt00pK1JdjBfGP8Ai5eTQOIPDaPOsZOc7BxznIgcMIrDU5SLJJicM68ICDJFIoaEGgcMUCGBjlRbgg6EWhbAcUy+X1EbLutdf0jQMJMSlMVC+XEhUHv10nP1sOIz9HU0Fj6oe0VIwKuwbhXifiDNYcR4hcXbX7MWnsLgzRRfW9s/WTMNUDZC/IjxGn775bDHBFJdCehTtD01nHb9HcUV5Rn6uzXqHtBB38Mh4zAsp4VC3JXlrY3zA8APOWdXbHzG4afFxdCrD8pa7K2YRUFSqBxAWQahep8TI5JbU+EZ3eLYHy6QIza1mv5G/dmPeUOyMKTewHmLjzno28CcSnwmLpYRqaM6Hshj2dCOeXIiNN9glWs7hw4N2HaVABzCkmVlbZfCwOvPPXqfaXOB3jpuMuMnuX9SIztLHcQNk4bixJILW6ADJe/MnwjTaZGUU45XJT4F/wCHVUa2U+uU2eysJ8qii87XPic5k9k1lOICgE8TKM+gzb8LzcsJ2NHBcy+jha2b4h9keoYiQikQrOgc5HERlhHoJgMb48oqtG4SCMrHzyncMW8ILAALSv20EFPid+H7uduI8ltzjm2trphqfG+pvwoNWP5DqZ5zi9pVMQ/zKhvn2R9lR0UTPqJx27Xzk06eMtyknjBuaFUiDjtsHJF7THIAa5xrC4gMit1Ak/ZWGWniBVIuFRmsdLi2Z9552K5wz1UpNRyiZsrd6pTXiNzUa2etulh0hnG4unf5iKVyPEt9DpkZOo7+0uC7hlz7blTwkZZgjl4xau/2DYDt8QsARwk385dsRnVsvRQbT3puOEKSxGliTKqngcRUAB7KEm4H1tLjutaaXG704K4cLcgG9kPF/KNJT4j4gUQOFKLk2zy58vygoJBO2cv4VuM2LUo9sAAjW2hHWQquIZxeW1PeJ61QBqfAhy1vn39JB2ugp8QHXLzkZJIdcm088DWwNr0cPW4qxtdSFYLxWNxfTMZZTU0d8cG3/mUf/QZfxE8q2jX4n7hl+si3nRpudccHIvrU5tntFHatGobJVpsegdb+keZp4hLPZu8uIofUqG33W7S+h08ppjql5RmdHpnrHFBUTC4f4jVAe3SQj+Usp97iajY+8tHEDsNwv/63sG8uTeUvjbCXZlTrlHuSg0dQxhVkmmJaVYHQJXbb3iTDLb61Q6J073PIe5lXtvevhulAgtoamoHcvU9+kyVYkkliSTmScyT3mZrLscRL66c8yGtr7ReqS9RrsfQDoByE7Dr2R4CQ8ccpLwzdlfATDnL5NmMFtsnaXB2DodO4zR7N2oDdT0Ise8WmJMv93tmPXpuaB4q1LM0ja70ycnpnmQcivgRraZ7KcvMTdRqdq2y7G1w9uAaZfvOCq4cA8dNL8jaxBldsPaXHdTdXXJlORBGoIMsa9EHOZ8uJ0IyT7DdTHYexBFwcj3j0me2nURj/AA1CjoBLmtQBlXjKKiLc2T8FfRrWylHt/bBZzbll/mXuFwTV6nAh4RqzDUC9rDvMqN/dmrRroEHCvygPNSbknmcxnNNdTa3M5uoux0ozd50QTpcYTp06dABYoNok6AHr5qBQWYgAC5J0Eym2t42rEpTutProW8eg7pG2ttdq5+6g0Xr3t1P4SAWtNdt2eF2M9dWOWKABG3aDUqQFOczl5Hxqw6TWA8BFxq5TgvZXwEQD95J2VtZ8LXStT+sh05Mp+sp7iJEQ8ojjKPsB7W+GoY+imJpixYXFQACopGRVvvWOVj0mUxv0iiSGps45NTzB8tR4Sp+HG9f0at8iqf4NYgDolQ5AjuOh8p6litnhpZKqFyy+5bXdOvhHk9beYgkEFe5gQZApY2piKnDTBYnnyHUz1LH7sU3RjVUMAC2Y6XP6zzTZm0a2DqByFKaMgVVBGXMDUWGf6yn9RRZa9TOSN3sLYwoJb7RHaPMnn+cx/wATMJcU6o+yxU/1AEf2+83mG2mlaktSkbhvUHmrDkRMtv7hC2Ea2ZWz+jZ+xmqUVtwjNnJ5hOnThMgHGdFtOgB06dOjAu3No0zwqwyjCmSEITDSNuI5RMQCYjSFVWwt0A9hOrrB+kA6i34esACSC+YnX5RUOftABtqc9s+HO8P0nDBXN6lPsNfU20b0njfDLrc/bZwuKVr2R7I/TM5E+B/GWVywwPVPiRtP6Ns+qwNmfhpL4uc/9oaeR0MYawsfLO89P34qpifk0WAKOGv1FQremR/pYf1TzPB7MCMBmWDiwF7WBsbgfvKaoKTlgcWS/h9tYpXeg2jgso6Omvqv9om1x2GFRWU6FeE+BFj+M81xKmhilqA/VbiFudjmPT8Z6ThcUr2Zc1YBge4yCWMxYM8Xr0CjMh1Vip8jaAsv99MF8vGVOj2ceYz97zPjWZGsPABGcBFM5YgAixSM4kALpn5GRaqWN5JvcRvuPkeskIZLXEWiYFRbQUaIZOOkh1GztJCvlI5XtE8xoPzgxBhMrc4QjdNod4DDDTibxotDpwEej7n4/wCmUGp1P+7SK8L8+zYqfbOU5Y/SHAytcHuNzceRylRuvt0YXEB2PYYEN5Zj9Jc4GtxK1VtXJY/1G86Ome76GlyZ/eBs7DlLncPaZINEnMAuvsCv5+sqts5t4yDsvEGjVVx9k3t1HMeYvKrPmBf/ABFw9zSqdxU+R/zMPUGc9F35s1GmVzDDI+IuJ57VGkzWrqEhBCEBDDErGCwzgmG2sF4AWPHC11kZaTfeELtDXOMQ4c8jqJHYWjrtfPmIPEGEACSpBqnnGibGGWvEMUHpDvI6Ny8xHAYAHeOJGlhiMBaq3Bmm2FiOOhYnMZekzV49s3GmmxAOTTRp7NkufIIm4xczINwDJWIqyvqG95Ox88DL+viTV2eba0Kv+1sx+JmVqG4PiffObL4fojmvScXDqpt1sSp/uHpKPeLY4w9d6YN11Xw1HsRKbE2txEo1MdWM846plIxTr5RupDOsbqQAtPniIK69Z06MQD2kVn4Tf1nTohjp7QjV7RZ0AGqh5x9GvnOnQAcEK86dGAoMB8rHpOnQAn1agIBEh1J06aZcgWe6OI4cWg+9dfUf4lvv9hLVFcdFHqCPyE6dEuYMTMPWWzRVnTpmGc+ogPOnRAf/2Q=="/>
          <p:cNvSpPr>
            <a:spLocks noChangeAspect="1" noChangeArrowheads="1"/>
          </p:cNvSpPr>
          <p:nvPr/>
        </p:nvSpPr>
        <p:spPr bwMode="auto">
          <a:xfrm>
            <a:off x="155575" y="-914400"/>
            <a:ext cx="15240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11" name="Picture 19" descr="http://t3.gstatic.com/images?q=tbn:ANd9GcT5WGiDZTjpDsqceh9z8vTQoQtv_AkQF7GPpJJw3CjSK07x0eWaHw"/>
          <p:cNvPicPr>
            <a:picLocks noChangeAspect="1" noChangeArrowheads="1"/>
          </p:cNvPicPr>
          <p:nvPr/>
        </p:nvPicPr>
        <p:blipFill>
          <a:blip r:embed="rId3" cstate="print"/>
          <a:srcRect/>
          <a:stretch>
            <a:fillRect/>
          </a:stretch>
        </p:blipFill>
        <p:spPr bwMode="auto">
          <a:xfrm>
            <a:off x="7543800" y="1905000"/>
            <a:ext cx="2196675" cy="1905000"/>
          </a:xfrm>
          <a:prstGeom prst="rect">
            <a:avLst/>
          </a:prstGeom>
          <a:noFill/>
        </p:spPr>
      </p:pic>
      <p:sp>
        <p:nvSpPr>
          <p:cNvPr id="12290" name="AutoShape 2" descr="data:image/jpeg;base64,/9j/4AAQSkZJRgABAQAAAQABAAD/2wCEAAkGBg8QEBAPDxIPDw8PEA8PDxAPEA8PEA8PFBAVFBQQFBQXHCYeFxkjGRQUHy8gIycpLCwsFR4xNTAqNSYrLCkBCQoKDgwOFw8PFCwcHx0pKSkpKSkpKSwpKSksKSkpKSksLCwsKSkpKSwtKSwpLCkqKSksLikpLCkpKSkpKSkpLP/AABEIAOcA2gMBIgACEQEDEQH/xAAbAAACAwEBAQAAAAAAAAAAAAAEBQACAwYBB//EAEgQAAEDAgIFBgoIBAMJAAAAAAEAAgMEERIhBQYxQVETFCJhcdFUcnSBkZKUobKzIyUyM1KxwdI1QuHwFkRiFSRTZHOChKLx/8QAGQEAAwEBAQAAAAAAAAAAAAAAAQIDAAQF/8QAJBEBAQACAgMAAgIDAQAAAAAAAAECEQMhEjFBBFEiYRQjsRP/2gAMAwEAAhEDEQA/AOB1y1y0lHpGuYytrGMZWVLWNbUTNa1olcA0AHIAJQNeNK+H13tU37l5rx/E9IeW1XznJO0IMeDXbSnh1d7TN+5aN110p4dXe0zfuSRrVq1qW0YdN1z0p4dW+0zd61brlpPw6t9pm70maxbNYktNo3brhpPw2t9pm71o3W/SXhtb7RN3pS1isSBtSbo6OG63aS8NrPaJu9WGt2kfDaz2iXvSE1O61h2XPoVmNFhh6R69g6+AR8b9o6PW64aQ8NrMv+Ym71ZuuGkDsras/wDkS5e9cyZ7OwudmTY4d2e+ywmme7pAmwyGdsgm8P7bp151s0iP85We0S7/ADq3+KtI+GVntEveuPirnGzXXNvTZNaWuxHDYde0/kkyxs+tDr/FWkfDKz2iXvXh1s0j4ZWe0S96DDbrwxqXlR0LOtmkvDKz2iXvVDrbpLw2s9ol70G6NUdGj5NoYdbtJeG1ntE3es3a36S8NrfaJu9BuYsnMTzINDXa46T8NrfaZu9Zu1y0n4dW+0zd6BcxZOYnlLoe7XTSnh1b7TN3rN2uulPDq72mb9yXOasnNTygZHXbSnh9d7TN+5UOvGlfD672mb9yVuasnBPKBx/jnSvh9d7VP+5PqbXDSJYwmtrLlrf8xLw7VwxC6Kl+7Z4jfyCIMtdx9Z6R8tqvnOShjU611H1npDy2q+c5KmNS0XrWrZjV4xq3Y1TtM9YxbMYvGNW7WqdpmM8oY2+V9w60CJnbyc8yerqWtS7pG4z3dQQwaSf7yVccdQGrpcr3sL5bVc1It9kYdthdpv2/omFBoVzm3JyO5GM1ZvleyFzxn1WcWV9Rzst7l1hZwxA7bnt9KoXWGG/DvXUO1WeBlmOCGdq08nYfMN605Mb9a8OU+EWMX823cOvrRNE8C5uCTlidcDs4oyp1fmYM27UvdG5rs7g9fFNuUnjZ7O6UgDM4Rt/Dlw60cY0ip57tN72yzvn2J5o5+KNu24yN1y8012aKOjWbo0c6NZOjUpkOgLo1k5iNcxYvYnlLoE9ixcxGvYsHsVJSg3tWLmot7Vi9qpKUI5qxcEU9qxcFSUA5C6Gl+7Z4jfhCQuCf0g+jZ4jfhCcrzXQfWekPLar5zkqYE31zH1npDy2q+c5LGBJTLsat2NVGNRDGqVpouxq2Dcl4xq2DclK0xDUOzKtSi5Cq8IjR8d3D9F130E9ut0XH0QntJSjal+ioLAJ1CvOz9vX4/Ubx0w4ImKhF8gFIUbEkUtBVGimuBBAXNaU1WY6+VrLucaBrob3R3Z6pPGZe4+O1lMYZjHnbLiU00I9xc4brXsb8dyprVCBO43tsCtqu27nng3zHNdfJd8W3mZTWdhu6NZOYjnMWL2LhlHQB7Fi9iOexDvYqSl0BexYPajXtQ72qspaDe1DvajHtWD2qspaDe1YPCLe1DvCrKUM4J/SD6OPxGfCEjcE9pB9HH4jPhCpCprmPrPSHltV85yWMCa65D6y0h5bVfOclrAp5GjWMImMLGMImMKVpo1jaiGtWcYRMTcwo2nkcnM7aOs/muh0BRANxu2nYg9N0IDmvGx+22wOTuggIjaOpdGeW8VcOPxzsvwzpqyNv2nW6syU0pK6IkdJo7SAueBa04MOM8N59K10fRiqbMWwuBgJxlrwSGi3S2ZjPdfYVHw326P8A0107mnDbXBHmRbWcFwGjpZGOwsccNwbFdNWVUzWAs24cyTkp2RaW085Lih6gWBXFzaw1ANucxR7rPsRfheyZwaSmEeNxZMw7cBv5xb8lrgHn8cVrbJ/vDgmOqlNaJz/xOsOwD+qA13jHKxSD+dv9n3ro9BQYaaLrbiPac03Nlrin9uHKf7K0exYvYjXsWD2rilEC9iHe1HSNQ0jVWUtBSNQ0jUdI1CyBWlLQcjUNIEZIENIFWUlCSBDvCLkCHeFaFoV4T2k+7j8RnwhJHhPKQfRx+Iz4Qqwqa4/xLSHltV85yXRhMdcf4lpDy2q+c5L41PIY3jCJjCwjRMajkeCIwiGBYxohgUaaBtIxh5jj2dLEDuuTmE60UAfNsQckYLSDfjluWujpLFU3uO+a9/s9boxjs961ZQYAbG19tt/ar0kl7L2vrmsaST/UpLat4wpLA2UdoGXaulfHiaB1BcvRFz5Qbb11ZcQBcHYlyg4ueq9Ww6wN7Bwe0tJaWuvcEEZg3Rceh3B7XizW4QxzQCA4AWBPE9acUsjZNhv+iJnaAEfK60Xwx3vT53rhQY5aWMZkuI/7dp9wXRQQhrGgANAaAANgFtitUUkckwkNy+K4bwGIWJ7bLd4UOfP+OOKPJhMe/t/4Ee1YPainhYPChHPQcjUNIEZIENIFWFoOQIaQIuQIaQK+JaDkCGkCLkCFkVsSULIEM8IqRDyK0JQzwndJ93H4jPhCSvTuk+7j8RnwhVhXmuP8S0h5bVfOcl8aYa4/xLSHltV85yXRpMhgqNExoWNFRqNPBMaJYho0QwqNPF6jFgJZbFla/C+Y9F15Sv2oLS1ZhaIxtcW36m3C3hOZCpMbMZv6txZb26Ojms3sQtaMZzzWmjHNMbrmxBCypoLTfSPdybnC5GG7BfPdmNiEnbp3ddK0VPOH4muNt99ll0EDZegXSEgDMACx9OxGaK0A2QF0VU02ax2EhpIJv0XC+WVky0hoiGEOD6oAi1g1jCcwD9kZ7yjZWmc9bIQwxyY2Hou+0OB4o2oqskrhE5c4uwmPEQzIhxbuJG4oicZ27B3qWXSnl+2xYAGcS25Hbv8Aes3KxtuWb3Lgzy88tubPLyu2L1g9bPKweUYnQ8iGkRMiGkKtC0LIhpETIhZFaEoaRCyIqRCyK0JQ0iGkRMiGkVoSh3p3Sfds8RvwhJHp3Sfdx+I34QqwquuJ+stIeWVXznJdGUfrkfrPSHltV85yXsKXIYKjKJjKEYURG/Oyn429Q29DGOV31AaCSl7q4DI4gfMhqiouq4fjb7zJly/pjVzlzid97p1HLcNkGwgFc+Uw0RVbYndbmfqFTmx63Phvx89Wy/T6jqrHLYc0zjBdmPOucN2m4TTR2kh3rks+x345auqcwOsfs3TeINcB0cJ39aX0zmkbQjjOGi91PddPlf21nkACGjdfP+zxK53WHWcMPJx5vIuODf8AV1oPRmskgaA84rZHF3pv8bPkw/i4ub8nHG6diXrJzkvp9NRv29E9tx6USZF5+fDnx3Wc0XHPHL1VnOWLyvXPWL3ISCpIUNIVrI5DyOVZC1hIUNIVtIUNIVbElYSFDSFbyFDSFWxLWEhQ0hW8hQ7yrQlYPTyk+7j8RnwhInlPKQ/Rx+Iz4QqwtZa5n6z0h5bVfOcgoYXHq7dvoT7WSkA0nXuOZNZUkdX0zvegZaTe1Wx4d91O566jCNzW7Ri7e5a84Y4g5gj0Lx8JO6zhv49RQT226Q84VpjMfUT3sRUxZXFkC45+ZFwyX60PNHhd/pN7dy1ZUBeFpBDhtGYWjQrhiGtjLrs0pp8bRfbb0qxp7nLIoSgZnh2bx3JkYnb8jxXn5zwy09PC+eO0hdUDJpTWKOUi8r7j8IyHnQ1FLIMiARxRj32Bc42AFyTsAUsqrji4rSdRiqpTuDsI6g0W/Rbwvwm+47UtnlxTPcNjnEj0o6I3XpcXU08vl7ytMYnZoqm0i9hyJA4bR6CgIpMrb/fZeFdFkymrNoTcvTp6XSgfkbB3uK3c9coyUhN6PSGLI7dx/ReR+T+JMP5YenZxc2+shz3Id7l696we9cUi6kjkNI5aSOQ8jlWQlZyFDSFavchnuVpC1lIUO8rV5WDyqwlZPKeUn3cfiM+EJC8p7SH6OPxGfCFWFNtbbf7RrvK6j5rkuM5CL1vf9Y13llRt2feuS3Ffb/8AF3Y+nPW/K4tmXahaiHeN+3rXsgtmMu3YrB+IEHaiBfG7A6x+yfcVpVOsOq4WksAIshnjEwtO1uxJejNGLYBDUzrgdiKatGr1zLg7juI3dapTawTM6LrPA/EM/SsquuDBZti4+gIWN2PMHpfzDj1hS5Zjkrx5ZY+qdt1osMoxfxjZA12lpZR0jZv4RkP6oO3YqTHK3HJQmGM9Re8mVmrVYG3N9+ZTCn3IOJlnW6kdHsJts966cI5bQc7sM4I4tv58im7kBNBifG7jt82aPKpjNbLfjxqjJS03G4qMWbTmQms3NFPBNcA8RdUe9AaPnu3D+E2W7pF4efH45WO/HLc2j3rB7l696we5GRlXuQ73Kz3LB7lWQirysHlXe5YvKpIVRxT2k+7j8Rnwhc+4p/SH6OPxG/CFSAZ64t+sa4cauo+a5LPz4cU11xP1hXXzHO6jzfSuSu4I6l2xz1SV2XVvG+yygcdh2j7J4tWhG45jZdDxizsB8Zh4jeEL7aDHBBPbmUcNl0PNHn2o5NA1MEQ82BIVY4tnWiHR5WSyDaUyxYu1Yhhad4tv4JlyfSsVd9HdJcNm8gYmxbbdRGw9RVNrwOGa0NOQbAZncdjv6qsDOkT2DNLrs3l00azpHrTFsdhZYwRZ34IlXxiVrxoXpUUTAgWX8x7Fqs3jpX6kKzOifZ7x2otz0ugd9I5FOevO/Ix/lt08d6Wc9ZOequcsnPUZFNo9ywe5eucsXOVJCo5yxc5eucs3FUkKqSugpPu2eI34QudJXQ0v3bPEb+QTgaa0y30jpBpOYrKm3WOWclbRvBFt44L6RpVjzV1TicucT26LP+I7qQ4x32i5/wBDO5dEvSNj53K1wN2Wudrf5XDvWdS4OY2RuTmHMHaOIK+jSySC287hgZc+5UkEjWkkjE/gyPLq2LWjI4tjw5oOWYus7DfbJfQIWPDQLjIfgZ3Lzp8R6jO5P5F04QWXlwu/s/iPUZ3Lyz+I9Rnct5Np87naNqvE/sXfSY+I9SPuUjEnEeozuQ32OnBSRtcM7ICAYnHPeb/ldfTzjG0j1GdyEgLwTmLeJH3IW9tI4poCvcdS7wY+I9RncvbP4j1GdybyDTgb9imIdS76z+I9RncvC1/EeozuW8m04DlBxC8c4HeF33JP4j1I+5QseN49SPuQ8m0+YwSDlXdqIdIu7iZJjOY9SPuWxbJxHqR9y5OXvS+D5y6TrWTnr6QWScR6kfcs3Nk4j1I+5SkO+bOeFm56+lFsnEepH3LMtk4j1I/2p5AfNHOVCV9MLZOI9SP9qqWycR6kf7UxXzNdFSn6NniN/ILqcMnEepH+1N6cPwNzH2W/yR8OxFnQ6WpL1E9t80vxlDNobLoNI015pf8AqyH/ANyseaKspNEgot485WXM8Tr7m+8p++kytvK8jot24e9ZinmizfS5p6aZYGl2la1tFDadaGlTSOkVnUdwtttEfNbnqVnRAJm+m3KraG/Yl8h0UOhJOzLhxXkdLmbp5zMDYPOvBR5obHRZHTbvQtOZpiKTNb83yTyl0T80U5mnIpl7zVHYaJeaKrqTNPOaqvNMytttOfjoekVsaFOIqLMrU0a5+S9q4ufNCszQroTRqho0gueNCqGhXRGjVDRpgc6aFVNCuiNEqGiTA5/mKZQUfRb4o/JG8yRsVL0W9g/JFj2qpfpJOt7/AIisubpvNB03eM781Tm6cpVzW69NMmhgVHQrbYqdT7lV9LsCbNplDToCVilVubJkKde8gsxW+iBWfNvQnPNr5BWbQDf7kLRkJObLx1Kn/MWrKShtszCXZtEzaVaCmTAU60FOnhCl1P0h1LXmyP5rndacgtKBYKdec2TTkFObo7YuipMu1emmTTkF5yChe6oVGmVTSpsYFU06zFJpVU0qbmnVebpgKDSqppE4NOq83RYo5qiWU2Q7AjTTLZtPkOxEDF8fSd2n815ySLdHme0rzk0WCGJecijeTUwLAD5FecijOTU5NYQfIqckjOTU5JZgzYlbkkTgUwJRDtiVuTW3JK2BYdl3IK3IosxL0RolCcipyKM5NTkkQBiFXEKK5NTAltELySnJIrApyaGhCckvOSReBTAswPkV5yKM5NTk0QBGFecijeTU5NFgXIq4iRPJKwjWZuWqYVFFmTCphUUWZMKmFRRZkwqYVFFmTCvcK8UWZ7ZSyiizJhUwrxRZntlLKKLMllLKKLMmFTCvFFme4V5hUUWZMKmFRRZkwqYVFFmTCvcKiizP/9k="/>
          <p:cNvSpPr>
            <a:spLocks noChangeAspect="1" noChangeArrowheads="1"/>
          </p:cNvSpPr>
          <p:nvPr/>
        </p:nvSpPr>
        <p:spPr bwMode="auto">
          <a:xfrm>
            <a:off x="0" y="-1063625"/>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g8QEBAPDxIPDw8PEA8PDxAPEA8PEA8PFBAVFBQQFBQXHCYeFxkjGRQUHy8gIycpLCwsFR4xNTAqNSYrLCkBCQoKDgwOFw8PFCwcHx0pKSkpKSkpKSwpKSksKSkpKSksLCwsKSkpKSwtKSwpLCkqKSksLikpLCkpKSkpKSkpLP/AABEIAOcA2gMBIgACEQEDEQH/xAAbAAACAwEBAQAAAAAAAAAAAAAEBQACAwYBB//EAEgQAAEDAgIFBgoIBAMJAAAAAAEAAgMEERIhBQYxQVETFCJhcdFUcnSBkZKUobKzIyUyM1KxwdI1QuHwFkRiFSRTZHOChKLx/8QAGQEAAwEBAQAAAAAAAAAAAAAAAQIDAAQF/8QAJBEBAQACAgMAAgIDAQAAAAAAAAECEQMhEjFBBFEiYRQjsRP/2gAMAwEAAhEDEQA/AOB1y1y0lHpGuYytrGMZWVLWNbUTNa1olcA0AHIAJQNeNK+H13tU37l5rx/E9IeW1XznJO0IMeDXbSnh1d7TN+5aN110p4dXe0zfuSRrVq1qW0YdN1z0p4dW+0zd61brlpPw6t9pm70maxbNYktNo3brhpPw2t9pm71o3W/SXhtb7RN3pS1isSBtSbo6OG63aS8NrPaJu9WGt2kfDaz2iXvSE1O61h2XPoVmNFhh6R69g6+AR8b9o6PW64aQ8NrMv+Ym71ZuuGkDsras/wDkS5e9cyZ7OwudmTY4d2e+ywmme7pAmwyGdsgm8P7bp151s0iP85We0S7/ADq3+KtI+GVntEveuPirnGzXXNvTZNaWuxHDYde0/kkyxs+tDr/FWkfDKz2iXvXh1s0j4ZWe0S96DDbrwxqXlR0LOtmkvDKz2iXvVDrbpLw2s9ol70G6NUdGj5NoYdbtJeG1ntE3es3a36S8NrfaJu9BuYsnMTzINDXa46T8NrfaZu9Zu1y0n4dW+0zd6BcxZOYnlLoe7XTSnh1b7TN3rN2uulPDq72mb9yXOasnNTygZHXbSnh9d7TN+5UOvGlfD672mb9yVuasnBPKBx/jnSvh9d7VP+5PqbXDSJYwmtrLlrf8xLw7VwxC6Kl+7Z4jfyCIMtdx9Z6R8tqvnOShjU611H1npDy2q+c5KmNS0XrWrZjV4xq3Y1TtM9YxbMYvGNW7WqdpmM8oY2+V9w60CJnbyc8yerqWtS7pG4z3dQQwaSf7yVccdQGrpcr3sL5bVc1It9kYdthdpv2/omFBoVzm3JyO5GM1ZvleyFzxn1WcWV9Rzst7l1hZwxA7bnt9KoXWGG/DvXUO1WeBlmOCGdq08nYfMN605Mb9a8OU+EWMX823cOvrRNE8C5uCTlidcDs4oyp1fmYM27UvdG5rs7g9fFNuUnjZ7O6UgDM4Rt/Dlw60cY0ip57tN72yzvn2J5o5+KNu24yN1y8012aKOjWbo0c6NZOjUpkOgLo1k5iNcxYvYnlLoE9ixcxGvYsHsVJSg3tWLmot7Vi9qpKUI5qxcEU9qxcFSUA5C6Gl+7Z4jfhCQuCf0g+jZ4jfhCcrzXQfWekPLar5zkqYE31zH1npDy2q+c5LGBJTLsat2NVGNRDGqVpouxq2Dcl4xq2DclK0xDUOzKtSi5Cq8IjR8d3D9F130E9ut0XH0QntJSjal+ioLAJ1CvOz9vX4/Ubx0w4ImKhF8gFIUbEkUtBVGimuBBAXNaU1WY6+VrLucaBrob3R3Z6pPGZe4+O1lMYZjHnbLiU00I9xc4brXsb8dyprVCBO43tsCtqu27nng3zHNdfJd8W3mZTWdhu6NZOYjnMWL2LhlHQB7Fi9iOexDvYqSl0BexYPajXtQ72qspaDe1DvajHtWD2qspaDe1YPCLe1DvCrKUM4J/SD6OPxGfCEjcE9pB9HH4jPhCpCprmPrPSHltV85yWMCa65D6y0h5bVfOclrAp5GjWMImMLGMImMKVpo1jaiGtWcYRMTcwo2nkcnM7aOs/muh0BRANxu2nYg9N0IDmvGx+22wOTuggIjaOpdGeW8VcOPxzsvwzpqyNv2nW6syU0pK6IkdJo7SAueBa04MOM8N59K10fRiqbMWwuBgJxlrwSGi3S2ZjPdfYVHw326P8A0107mnDbXBHmRbWcFwGjpZGOwsccNwbFdNWVUzWAs24cyTkp2RaW085Lih6gWBXFzaw1ANucxR7rPsRfheyZwaSmEeNxZMw7cBv5xb8lrgHn8cVrbJ/vDgmOqlNaJz/xOsOwD+qA13jHKxSD+dv9n3ro9BQYaaLrbiPac03Nlrin9uHKf7K0exYvYjXsWD2rilEC9iHe1HSNQ0jVWUtBSNQ0jUdI1CyBWlLQcjUNIEZIENIFWUlCSBDvCLkCHeFaFoV4T2k+7j8RnwhJHhPKQfRx+Iz4Qqwqa4/xLSHltV85yXRhMdcf4lpDy2q+c5L41PIY3jCJjCwjRMajkeCIwiGBYxohgUaaBtIxh5jj2dLEDuuTmE60UAfNsQckYLSDfjluWujpLFU3uO+a9/s9boxjs961ZQYAbG19tt/ar0kl7L2vrmsaST/UpLat4wpLA2UdoGXaulfHiaB1BcvRFz5Qbb11ZcQBcHYlyg4ueq9Ww6wN7Bwe0tJaWuvcEEZg3Rceh3B7XizW4QxzQCA4AWBPE9acUsjZNhv+iJnaAEfK60Xwx3vT53rhQY5aWMZkuI/7dp9wXRQQhrGgANAaAANgFtitUUkckwkNy+K4bwGIWJ7bLd4UOfP+OOKPJhMe/t/4Ee1YPainhYPChHPQcjUNIEZIENIFWFoOQIaQIuQIaQK+JaDkCGkCLkCFkVsSULIEM8IqRDyK0JQzwndJ93H4jPhCSvTuk+7j8RnwhVhXmuP8S0h5bVfOcl8aYa4/xLSHltV85yXRpMhgqNExoWNFRqNPBMaJYho0QwqNPF6jFgJZbFla/C+Y9F15Sv2oLS1ZhaIxtcW36m3C3hOZCpMbMZv6txZb26Ojms3sQtaMZzzWmjHNMbrmxBCypoLTfSPdybnC5GG7BfPdmNiEnbp3ddK0VPOH4muNt99ll0EDZegXSEgDMACx9OxGaK0A2QF0VU02ax2EhpIJv0XC+WVky0hoiGEOD6oAi1g1jCcwD9kZ7yjZWmc9bIQwxyY2Hou+0OB4o2oqskrhE5c4uwmPEQzIhxbuJG4oicZ27B3qWXSnl+2xYAGcS25Hbv8Aes3KxtuWb3Lgzy88tubPLyu2L1g9bPKweUYnQ8iGkRMiGkKtC0LIhpETIhZFaEoaRCyIqRCyK0JQ0iGkRMiGkVoSh3p3Sfds8RvwhJHp3Sfdx+I34QqwquuJ+stIeWVXznJdGUfrkfrPSHltV85yXsKXIYKjKJjKEYURG/Oyn429Q29DGOV31AaCSl7q4DI4gfMhqiouq4fjb7zJly/pjVzlzid97p1HLcNkGwgFc+Uw0RVbYndbmfqFTmx63Phvx89Wy/T6jqrHLYc0zjBdmPOucN2m4TTR2kh3rks+x345auqcwOsfs3TeINcB0cJ39aX0zmkbQjjOGi91PddPlf21nkACGjdfP+zxK53WHWcMPJx5vIuODf8AV1oPRmskgaA84rZHF3pv8bPkw/i4ub8nHG6diXrJzkvp9NRv29E9tx6USZF5+fDnx3Wc0XHPHL1VnOWLyvXPWL3ISCpIUNIVrI5DyOVZC1hIUNIVtIUNIVbElYSFDSFbyFDSFWxLWEhQ0hW8hQ7yrQlYPTyk+7j8RnwhInlPKQ/Rx+Iz4QqwtZa5n6z0h5bVfOcgoYXHq7dvoT7WSkA0nXuOZNZUkdX0zvegZaTe1Wx4d91O566jCNzW7Ri7e5a84Y4g5gj0Lx8JO6zhv49RQT226Q84VpjMfUT3sRUxZXFkC45+ZFwyX60PNHhd/pN7dy1ZUBeFpBDhtGYWjQrhiGtjLrs0pp8bRfbb0qxp7nLIoSgZnh2bx3JkYnb8jxXn5zwy09PC+eO0hdUDJpTWKOUi8r7j8IyHnQ1FLIMiARxRj32Bc42AFyTsAUsqrji4rSdRiqpTuDsI6g0W/Rbwvwm+47UtnlxTPcNjnEj0o6I3XpcXU08vl7ytMYnZoqm0i9hyJA4bR6CgIpMrb/fZeFdFkymrNoTcvTp6XSgfkbB3uK3c9coyUhN6PSGLI7dx/ReR+T+JMP5YenZxc2+shz3Id7l696we9cUi6kjkNI5aSOQ8jlWQlZyFDSFavchnuVpC1lIUO8rV5WDyqwlZPKeUn3cfiM+EJC8p7SH6OPxGfCFWFNtbbf7RrvK6j5rkuM5CL1vf9Y13llRt2feuS3Ffb/8AF3Y+nPW/K4tmXahaiHeN+3rXsgtmMu3YrB+IEHaiBfG7A6x+yfcVpVOsOq4WksAIshnjEwtO1uxJejNGLYBDUzrgdiKatGr1zLg7juI3dapTawTM6LrPA/EM/SsquuDBZti4+gIWN2PMHpfzDj1hS5Zjkrx5ZY+qdt1osMoxfxjZA12lpZR0jZv4RkP6oO3YqTHK3HJQmGM9Re8mVmrVYG3N9+ZTCn3IOJlnW6kdHsJts966cI5bQc7sM4I4tv58im7kBNBifG7jt82aPKpjNbLfjxqjJS03G4qMWbTmQms3NFPBNcA8RdUe9AaPnu3D+E2W7pF4efH45WO/HLc2j3rB7l696we5GRlXuQ73Kz3LB7lWQirysHlXe5YvKpIVRxT2k+7j8Rnwhc+4p/SH6OPxG/CFSAZ64t+sa4cauo+a5LPz4cU11xP1hXXzHO6jzfSuSu4I6l2xz1SV2XVvG+yygcdh2j7J4tWhG45jZdDxizsB8Zh4jeEL7aDHBBPbmUcNl0PNHn2o5NA1MEQ82BIVY4tnWiHR5WSyDaUyxYu1Yhhad4tv4JlyfSsVd9HdJcNm8gYmxbbdRGw9RVNrwOGa0NOQbAZncdjv6qsDOkT2DNLrs3l00azpHrTFsdhZYwRZ34IlXxiVrxoXpUUTAgWX8x7Fqs3jpX6kKzOifZ7x2otz0ugd9I5FOevO/Ix/lt08d6Wc9ZOequcsnPUZFNo9ywe5eucsXOVJCo5yxc5eucs3FUkKqSugpPu2eI34QudJXQ0v3bPEb+QTgaa0y30jpBpOYrKm3WOWclbRvBFt44L6RpVjzV1TicucT26LP+I7qQ4x32i5/wBDO5dEvSNj53K1wN2Wudrf5XDvWdS4OY2RuTmHMHaOIK+jSySC287hgZc+5UkEjWkkjE/gyPLq2LWjI4tjw5oOWYus7DfbJfQIWPDQLjIfgZ3Lzp8R6jO5P5F04QWXlwu/s/iPUZ3Lyz+I9Rnct5Np87naNqvE/sXfSY+I9SPuUjEnEeozuQ32OnBSRtcM7ICAYnHPeb/ldfTzjG0j1GdyEgLwTmLeJH3IW9tI4poCvcdS7wY+I9RncvbP4j1GdybyDTgb9imIdS76z+I9RncvC1/EeozuW8m04DlBxC8c4HeF33JP4j1I+5QseN49SPuQ8m0+YwSDlXdqIdIu7iZJjOY9SPuWxbJxHqR9y5OXvS+D5y6TrWTnr6QWScR6kfcs3Nk4j1I+5SkO+bOeFm56+lFsnEepH3LMtk4j1I/2p5AfNHOVCV9MLZOI9SP9qqWycR6kf7UxXzNdFSn6NniN/ILqcMnEepH+1N6cPwNzH2W/yR8OxFnQ6WpL1E9t80vxlDNobLoNI015pf8AqyH/ANyseaKspNEgot485WXM8Tr7m+8p++kytvK8jot24e9ZinmizfS5p6aZYGl2la1tFDadaGlTSOkVnUdwtttEfNbnqVnRAJm+m3KraG/Yl8h0UOhJOzLhxXkdLmbp5zMDYPOvBR5obHRZHTbvQtOZpiKTNb83yTyl0T80U5mnIpl7zVHYaJeaKrqTNPOaqvNMytttOfjoekVsaFOIqLMrU0a5+S9q4ufNCszQroTRqho0gueNCqGhXRGjVDRpgc6aFVNCuiNEqGiTA5/mKZQUfRb4o/JG8yRsVL0W9g/JFj2qpfpJOt7/AIisubpvNB03eM781Tm6cpVzW69NMmhgVHQrbYqdT7lV9LsCbNplDToCVilVubJkKde8gsxW+iBWfNvQnPNr5BWbQDf7kLRkJObLx1Kn/MWrKShtszCXZtEzaVaCmTAU60FOnhCl1P0h1LXmyP5rndacgtKBYKdec2TTkFObo7YuipMu1emmTTkF5yChe6oVGmVTSpsYFU06zFJpVU0qbmnVebpgKDSqppE4NOq83RYo5qiWU2Q7AjTTLZtPkOxEDF8fSd2n815ySLdHme0rzk0WCGJecijeTUwLAD5FecijOTU5NYQfIqckjOTU5JZgzYlbkkTgUwJRDtiVuTW3JK2BYdl3IK3IosxL0RolCcipyKM5NTkkQBiFXEKK5NTAltELySnJIrApyaGhCckvOSReBTAswPkV5yKM5NTk0QBGFecijeTU5NFgXIq4iRPJKwjWZuWqYVFFmTCphUUWZMKmFRRZkwqYVFFmTCvcK8UWZ7ZSyiizJhUwrxRZntlLKKLMllLKKLMmFTCvFFme4V5hUUWZMKmFRRZkwqYVFFmTCvcKiizP/9k="/>
          <p:cNvSpPr>
            <a:spLocks noChangeAspect="1" noChangeArrowheads="1"/>
          </p:cNvSpPr>
          <p:nvPr/>
        </p:nvSpPr>
        <p:spPr bwMode="auto">
          <a:xfrm>
            <a:off x="0" y="-1050925"/>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7" name="Picture 9"/>
          <p:cNvPicPr>
            <a:picLocks noChangeAspect="1" noChangeArrowheads="1"/>
          </p:cNvPicPr>
          <p:nvPr/>
        </p:nvPicPr>
        <p:blipFill>
          <a:blip r:embed="rId4" cstate="print"/>
          <a:srcRect/>
          <a:stretch>
            <a:fillRect/>
          </a:stretch>
        </p:blipFill>
        <p:spPr bwMode="auto">
          <a:xfrm>
            <a:off x="6905625" y="4419600"/>
            <a:ext cx="2466975" cy="2057400"/>
          </a:xfrm>
          <a:prstGeom prst="rect">
            <a:avLst/>
          </a:prstGeom>
          <a:noFill/>
          <a:ln w="9525">
            <a:noFill/>
            <a:miter lim="800000"/>
            <a:headEnd/>
            <a:tailEnd/>
          </a:ln>
        </p:spPr>
      </p:pic>
      <p:sp>
        <p:nvSpPr>
          <p:cNvPr id="12296" name="AutoShape 8" descr="data:image/jpeg;base64,/9j/4AAQSkZJRgABAQAAAQABAAD/2wCEAAkGBhQREBIUEBIUFRUUFhUUFRQUFBQXFBUVFBQVFBUXFRUXHCYeFxkjGRQUHy8gIycpLCwsFR4xNTAqNSYrLCkBCQoKDgwOGg8PGikkHx0sKSwpKSwsKSwsKSksLCwpLCksKSwsLCwsKSkpLCkpLCkpKSwsKSksLCksLCksKSwsKf/AABEIAMIBAwMBIgACEQEDEQH/xAAbAAABBQEBAAAAAAAAAAAAAAAAAQMEBQYCB//EADwQAAEDAgQEBAMGBQMFAQAAAAEAAhEDIQQFEjFBUWFxBhMigTKRoSNCYrHB0QcUUuHwFTOCcpKisvEk/8QAGgEAAgMBAQAAAAAAAAAAAAAAAAQBAgMFBv/EACcRAAICAgICAgMAAgMAAAAAAAABAhEDIRIxBEETIjJRYQWRFCNC/9oADAMBAAIRAxEAPwDx0CTZKnNEbK68OZV5mp5FhYcllKXFG0YuTopBh3cl1hsQ6m8ObYharF4UAbLM4+hBlVUuSLSi8e0ehuxTKmHpOpmODhO4A1An/kT8lELlU5JXJpNH+He6swVi1To6niSfBtnVJ5BJDZPdStLnD1QOirMFiNZcW7TAPZWdMGJLiVDdaHsbsaqUoTU6L8r/ACUtxVHnuNLRpHEfNSqbMs0/jjZX53nBqPBgAAx3591VV6hkgn9o4JfNBInp7BRi4n/N+SYSRwJ5HN8mGoSgVLQuRTuQB3lPU6ZUvRmcNqK2yjNi14kkjaJn89vZQamBP9MKO0OpmVV0zbHkeOXI9CbUBEhM1CqvIsbNMzMzJhSq2J5LBx2d+OVSgmO610XKC2ul89RRXmiWXKvzF40nsu3YhVeZ4uAVeKF8+RcCmqbrlFR65DrplHDfZ2UhSlJKCAC7bQJ2CdwmFLnXHI+y0WFwM7CyzlOjaGLkjKlq5Wix+VibCFTV8LCspWVlBojhCQJZVjMEIQgCS0XPT+y1+U4kUsI0gS4lxjUGzePfZZLDCSepK1GHyUuoNcHESDsdhPJL5GrpjeJO9HDcYamr07XsZVDiq2txk9IWvyXBCjIkkute5VZmuAbRq3Ah2wsSDx9lEWrpGk4NrYmQUiGCdo9J9zIPWUuc43S2Bu6ycyp8U3dHH9FU4smrWDeZAHuYlC7scb441GPst8hFQUZkNBJg6JJtvv8A5CsRWeBeoD2YAn6dABoaNhb5JupgJ2t+So5odjCUYpIZqYmBcqkz0SW7/DPzJV/Tym/qNt1Q+JT6zawgTwndTDsU8tNY9mfczb5lJMn3T+mWyeij7E34x7JlHFHGUCS3jIWlyrLWxcXUHw/BcRuBzWvbTbTaNQgEbrDJP0M4sd7Kx+Xi8KjzPB9Fb4rERVaxtWdRgAOad+ai5xhi17W1DAO5HTgFVOmaTiqK/KXkNLZvNmjdS3tcDwnkU7kFDXrFOxn4iL6SOAKuh4dA+ITzJMkqZT2NY9Y1somg/eYe7bpaVFzzppmTcwbRHOVff6SzqOgKjY7DtaBd0WkA7gEGDzCryJcjN4lz2kgtIPKFCr4Kq65pu9xH5rUY/EGoTUb6pJ2A0zOw5R+iri7SfWY3gbz+y1UmJzV9szNamRuCE23dTMZVvChjdbISkqeh4rkrpIVJC7NK+lp06RPpaDw2v81bZbVYQQDDhu02ITOW4Ntek6bGxE9oXJwYpgkfdbFpk8tyknt0Pq0GZA3MLNYo7qwqgua1znOOrYBwbHWTw3VbVbvc35reCowyOyChPVWADqmVsLghCFNEFhhRfe/9wP1WzwGLIYG9IhYynTMFwGx/Mf2V7hsyBFylZqx3E6LesWi73kE7AEz2EXVHm9BwAOhzQ3aSePckqZTr8Qd+KqM1qEn4nO6EkqIRp7NJu0PUMRooFx/Ef0U3wxgtQbVdE6TA7kifp9Vn6tUvDabJJsIHRbLJMCaTAzoSeUkgwPqrz0qGvFXOf8SLBrYXeu660rlwhYI63RHxNYmwVLm+DJZJvFwtCGzsuMY1oYdXHlurJ7F82PnF2ec6t+v+bKfkNBrqn2jdQDS4tsSQJkCfZNY3DaXEjabe5UfD4x1Nwc3cH2PQrd20edpQnUjSuy44er8OmQHQDMahO/FajA1m1WAOvFlmHZm2oykQDJF7elvSVYYEx8JS8kx6FLodxmBp03amtE8LBQ8/x1I04OovkFrohvUCbmOan5jiRTpl7rkbd1hsfjHVnl77bQOAVscOWymWSjpE7CeITSfqa3hETE8lLPjuoQZY0cvUVn20SRsh1CxPWFtxj7FVlmjR4fxOHfFLT12Xbs3kjQ5m/EmFlXU4/dJq6KHCPoss0jYZjiXFrfMb6YJZpqDyzJMkCxJmbrOV6okz+cpzH1GkAsZpDWgCSXG2+/MyVUVSpjEjJIWo6U2CklC1Fh8FEJum7gpeHwb6kljHOA3IB0ieZ2CCxqvD+MazRqMAwB3hdZrWlumJLnElzdo4KPk1NgGiqJFu4twK7x2X6D6MRI4ahf5hKV9h+3xI7HBlMB4vyKpcTXlyfxuJuAHF0bnmf2VZVN1vGNCk52JVfJXKELQxBCEIAt8HVG4vBHuOqnYnBtj0yOyzrHkGQYKucFnId6asDhq4e44LKUX2MwmnpkWo5zdnGF03FNHxA33dvfryU7E4QKJicONB6XQmmTuPRbeFcA3S6rYkuIHQfuVpNUd15htsT7LT+G/EExSqnox35NKjJD2joeJ5UV9GqNO555rhxJQ6qFw/EQsDpNj7HaRdQMXW1SitiCYH+XULGVYBA4qyRjlyaIFemH2O259lWYnBx8PEiArCpWiY3KapEcVrejlZVGQ/ldMmno48FJGMdSJBTOGdpcCNlLxjA++/VUZRWkVmb5kaga3gN+6rm8eifrYYl4Y0STt/fkOqsWeFa7HRUbEieJtE2AurqSiqMnGUnZEwzZFwQDxjeOHdbfLPCNE0mudLi4bbAT9Seqh+HfDHnmHToZtwJPHst3Sw9LD09IbpcBAc4l9uxKWy5bdIYx4/bMRi8npMtoHJUWPwrRs0BX2dZuaZJdScRO4In5cFQV8zbUEgexVoWGTj6K/EUG6YEk8AAqTEsg3V4/GmCGGJ3It7TwVK9knsmosXzNUR122lzTobCVXFhGthXOS5y9jPIc77Jz9enh5mnSCfZU6JUNWWjLizXYvAmLEhw2P+cFS4ulVm9+olWuRZ0KgFOr8QENdzHLurL+VaSZ23S3Jxex7jzVoxwoxuinQDt1evwIcSTtNh0Cq8yrCmdLImLneOy0UuXQvKHFbKmq2HEciuCF2kWwucIXWlKgASpEIAm4PMSyxu38lLqVQQSFULpjyNlXiaKfoR4XAMFK5yRWKXsvsLnby0SZIt8k+3N3TdZ/DvgwpjZmFnKKHoZ5V2Xv8AqQIJiSolSsTumGiAl4KEqNXkcuwckYV1KamJ6XUmR2HkbKVRxnB1uv8AZREEKGgLjLH02Ymm95BafSehJBE/KPda+gatXF1XP9LAQdegX0iBLj0tpHNebuZIIWuyjFV62CLPMGppIaTY22lwul8kK2bY5ejX5XmIpvMi0qVm1NtS5IIjgY+oVBh2kAA7gCe8XTrah2S7WzYzeceH2vf8RiZ3JPzVi/wgxuDMGXG4dxXWZsc4Q208UYzxI6jTps8tgaYa5xcS6ANw2Fp9m0ZNRVnm2PDmvLJMckwVNzmuH13EBQiugujly7EQhCkqCQpUIAGvgyLELWZLmXmtufUN/wB1kinKGJcwksJBIiypKCkbY8nBmizzNRTljLu4ng3+6y7nSZKWUkKYx4qik5uTsRCVIrFAQlhCABEJYQgBIShCEAEJCEqEAcwrei2yqCrfDn0jsqyN8I8hCCqjJxUFuouFxq1EHmCD8k5N03Sb6nDlf5hSQxxgsOyUBdltgnMPhXPMMa5x5NBKq2l2WUW9IbpUS4gNFz+lyfotx4dwHl4cT971fNcZJ4ZNPDVXub9q+m+B/SNJgdyrrC1G1KLHs2c0Ee42SM8vLocWFw2yve7SU4Kg3KXE4YnZVGKxvkn7QqEnLopL6jmNa975FUMaOBbM/UQs1m+MMkeaxwHANiFcYrOqBabzbaVK8L+HcPWpGvVZqL3llKlp1NsYlw4kngmIpwVyQrklrR5yXaiSeK5ctx418Mspgup0/Kc0eqmNI99A+FYcpqLvYg0c8EgKAkViDtdMplxAFybBcK3ybBW8wjt+pVZOkXhHk6I9bI6rd2j2MqRl3hp1UOc+qymGzIJl1vw8uqvaVK59P1VNn7YFrfss4ybdG7xxirZSEXSLnUl1LYVApCglBQAakLlCAHEJCUSgBUhSIQAJZSIQAhVzSEAdgqbiFcNKqzfCOyiU2Cp2UZTUxTxTpCTxJ+Fo5krOTUVbGUnJ0iGb7b9FeZN4MrVnS/7NpANwS/8A7f3W6yXwpSwzLQ58eqoRefw8gptTAtDh6i133XJJ+RKXR0sXhxW5lNhfAmFaQHuqPtvq0j/tAVmzI20atPyWAMhwI5SPi68FNqPIILxf+qLH9lNY4OANj1CV23djvxxhtISlThYTA4r+TxtbCPtTe7XRJNhrM6exMrfgLDfxKwDXeW9rgKgBGkH1lovqDRe3Pot8W3Qv5F8b/ROx9SNisHntc1HxyVhR8Ruq0Gtd/uNgT/U3YFR8Xlb2ep4PqEwBJATC+sqYhN8+jN6ZrNbw2W8yOpicNhKjqDfTSc806giWucBqGk7kbz1UXwZ4Wf8AzQr1WgMYbA7kkWtwiZVwcx/l6uIpPnQ55e0RMk7/ADCJZOTpELxqhyl7PPKba2Krw0vqVKu8kyd5JJ2AkpzNfC1ag8sdpcRE6XTv3W88J5cyhTq4nUB5j334sptO1+JPBP5lh21R6NNOmPUaj7vd/wAd78ypeZ3ow/4y47PJXUjNwZ7JtwWmzXCNeH6YLgbOG5g8+yj5fgKjm/auJbwY46gOt9vZM/JoV+Jt0iHlmVmoQXCG/mtFphuloTL8U2lb5R0UIZm+o4imBI3khZO27GI8Y69kvEY5lPeZIsFS4zE+YCQD2KnswcHVUEuO87eycr4QfdG6lNIrJNmWKVTsXlhBOnZRxhXESBPYiflut07FGmhmUpRUpEbgjuEAKxAsIRCFAAhCEACEIQASkKUhcygAlXDHWnoqcBXOWUg9sOJEWtZVkzbG9iMNl634FyfyMI0kQ+r9o7nH3B8r+6wuR+HG1K1NmpxBdJmI0i5XroFrbbey53kz5NJHZ8THScmR3iQ4dx2UeifMaWu+JvpdzDhxHfdJQr+qrOzXgf8AiD+qiHFaavmiNOptOoByNmO7g27FLNNnTZPwtckQ74hY+ycp0wHCBHbb3C4xdOHBw42KcBn3VQ9Gf8W+MhhgadCH1o7tp9Xcz+FedZfmVZmJ88E1KpkO1t16w4QRHDpyXo2ZeDqdau6q5xAIb6WgC4EEz1sp+CyenRbFJukcb3Pc8Uws/GNRQnLBPJK29I8+zbLdNQ1GMdTDgKga4adE3LT2K0+UYv8AmaQeY1CzouWwP13U/OsczD0i948zSLUzHqm0disThM8xlR3/AOdlNgB+GnSAaL2BcStFclvX9I4xwz/f8PQH4qlhaJe8wwQRzcSAQBzJK8kw+aVDWPmOcQ5xPqMlskkQStJXy3FVnAViXuaLAubpaOgEAKvxOQusIk8IIJlXx8IKkzHyHObVLo2uEzQOwZdTg1abXEMOkN1i5dAHxEcV5dmme167iajzf7osB0Wqy6q7DPlzJ9JGl0gExYnnBWc8QYP1CqIDauo2EAOBhwA6FbYkkxLyFLimiRhCNDTuSPdTK2JDRHFU2TOJdpi8F3sBJ+iexGJ0iTv+Slr7UYxlUbI2Z4uAb3Kj5Xm3lgtcJBMzFwVCq1NbrpNK14qhfm07NNTzBrogyO67NYFZdro2S+c7+oqvxl1lZpazLFVVbAA9+ai0cyfGkndS6eI5qFFos5KRCqYBwPNNGmRuFbh6bxABCvyM5QXoqkIIQrmQIQhAAhCEAC5KUpCgBQp2W1od3UFqcp1NJBUPovF0epfw+Z5lV7+DGfVxj8gVvWvEXKzH8OsFowuuL1XT7AQFcY86SCdpg++x+a42TcmenwQqCTIQqxiMRTP3g2o3rbSY+QXFWX06g/CbRxBBBlNZ0Ax1KrsWva2fwuIBnouRjxRxQpuP+4BpFvukgypSbWuze6ezTVKfpv7qOLBOOxrIEvbJ4SFy5Z01phBipqtU0gkrrUqjOMbLhTbud1MVbJk6Mx4hxRqkgC2oAdd1d4HBCm2kxoiGye/GVAxdP7To0C3Ub/mtAwACdzHstXLSRhCP2bKnOapYDp+IiBCTCUmsAO7tvooOKqufUdzn5KZgsLpMuMkhWqit2ytzQzUE8BJ+phS81yilXIwr/SadOm4aQJa6Jd/7KPSZ52KY3g+oAf8ApZ6nfRqk5Uw1sfi64+6/RJ+6wATHU2HsVa63+jKcFKLVdmUq5J5DnSZIkTEW4QAstisQXGF6X4to/eWBzLCR6hx37prE72zjZo8dIrmthKhCZFAhIlSIASErKpCRBQSS6eISVK5hQ4SzKiieQa0qAhSRYmpGpcBKpZB3KFwutSAFLEhCDUJSmpJkqAEYnaFMue0DckAdybJlq0XgTLvOx9EES1p8x3Zgn84+apklxi2bYIOc0j2nJ8F5NClT/oY1vuBf6pzHYYPY4HiP7hcP8w/DDRzIn6JhxrDctcOggrj2vbPVKNdFHWrefhqjN3BpLeunY/MLMZ7mbXYnD1Gu9QLCegdBj6lXeZh2GqahZjySLfA47x0KwbxqxDWG41tbblMJrFFfkKZsjTSPT8gw/muNZwtJ0zz2V0x3NN4KmGUWwIEbd0yKepyUk+TsditD+KqANJWVy2tqfUrP4SArvxQ/y8NbckD5rMsfpw0D70/Wy0gtGOSVui1yDEEfbOAnW4skAyBa4PU/RTKuLAYQBJdMu23vsNo2TQoCnTpNP3acnuTf81DxON+5TEudy4ISTJ6GMDT1ElTcY7y6TndIH6Kdl2WaGtbEuP5lUfiLEy/yzHoJmLiQSN+OytHbKtcVXsb8Os0uq1TtSpOP/Kpb8pR4Fx+qnWAa+o59QuIY2Q2RbW4kATykmy6zZv8ALZTVds+sR3h1mj5KD/C7GhlKv5jtFNrmu1uszYgjUbTtZXrlBv8Apnz/AO1Q/hZ+I6epkLD1mA6mnY2XoGOqNqM1MMtNweY4LC49kOPdaYno5WeOzNVGQSDwXKn5hQn1D3/dQE8ujnyjTBcpZSKSoIKEiAAJEsIQAmtC4KEAdwlXGpAcgDqEq51JZQAq5KVIpAl5XgTWqsY37zmgnkCQJ9pXs2FfSwTG06NPWQA0MY31uIjU9zgCb8+q8n8I1gzFMc7YXN4tbivccJpZTBbsQDO5INxfiuf5U6kk+juf42K4N+yPUxtfSD/Le3nM+qpcz8UYqm0xhNH4j6x8mn9Vd18RUJiCByGmfd7rA9IKr80rPY0y6m0kHSz1veero0wOsJZSuV6/0dGelswmP8XYh7w2u8OpmToDA0A7d/qqN2LAxQqNuGuB7xupeaZLWedQY484M+903k/h+o6sxr2Oa0uGpzgQA3jdPcoqLZx+WSWRJ/s9mpQ5jC3YgEdiLJ3D0IuUzhsQxrQA5sAAWO0WThxYOxnsCudSb0dzl6KrxrfDjo8fkVnslp+a6mODdx7rT5tQ82k5gBkxEiBINlW5DkT8OXOc5hnYDVbvZXUqjQvKlOyVm2Fl9hs0Ac9ymn02YRms3N5gEkcfZW1Cl6i43J7wOyer6YuoRXJk3oyv+tvcPMptc0GYqPkWP9AN1XZfhDXrsbwJLnn8IuZ77e6svEVcNb9nSc50xZphVNHMa1MaqVCqwkQdNjHVbpOS/Risqi7Y/wDxOxsMp0uAIJHYWVD/AA/q68YG1PU0MqOa112tdb1BptPVRsbjHVn/AGwLt5LvikTxVVlmauo1S5hIkOZPEB0Apn4/pSFH5CedS9HpePxIfrLdi4x2WMzUXK1WZYkB5iNJa0iOwB+qyuY3JKyx6DyNyZWG+/GyplcVBYqnKcj0c6YiEIVjIEiUoAQAShCJQA0ShdwhAHCEulEIARC60ohSAMSkJQgqAJmUVgx5J4NPz4L3TJ64fh6LgIDqbCBy9IsvAKW63fhfxsMPgvKawvrB5FNv3YdcF3GAUtnxOdUdP/H5o421I9AzXMm0i1og1X/C0/daPie4cgPmbKvaGGS46nHdx+Inmf22Wfw2IaAXPfrqvMvqE7ngAODRwCar5m1v/wBSyx+hvLn5OzT+Uzou2tYOIWQOftHNNHPuU/JW+GzH5Te08UxvEIdmLTxXnrs6cf7lM1M/cNnfK6j4aD5b6PSBjhNyT2SVcaDtIWFGHx76fmBrmU4mXlrCRzDTcrPV81rzes8R+KFKxxfslzktNHq3+ouFpaR7hNVczdFv/ESfqsFleZ4lg1GmajY1S6bAbnUP1Us+Ly74WAdzb6I+P9Ffl/ZZeJMyd5cCo1oJ4g6vaFnNbiPViR0ALiUmYZuKrw57AQAREmTPMqO7S6Cyno/5E/mtYxpGMnbGcYRpJ1EWseZVMrrMv9s+ypUxDoVy9mhoeI9dMCoYezY8HtgAt6GwPsp4YKjZbcFY9TMFmz6QIa6x4G/yUPGvRZZn/wCiXjHaCQqdOVsQXGSU0VeKpGMnYiUoSKSgISJZQAhShIllAHBSpEqAOJXSEIA5QhCAFC6OyVCAEaU9gHkPbBIuEIQ+i8S2rVnSfUd+ZTBrO/qPzKRCyXRsdsqnmfmV06odJuePFCEeySAx5JMkn3Wm8EDVjGarw1xE3gjYjqlQs59G2L8ja53iXmm+Xu2P3iqPwPc1Sd5F+KEJaH4s6kvzR3mWId/PEanRcRJj4GrM5+Yq24gJULbD+KEMv5Mqy481IpPPM/NCFqL+hrHPOh1zt+yqpQhaQF8nYErklCFczYByNSEKWQGpDkqFACBCEIAQoJQhAHMoQh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 name="Picture 5"/>
          <p:cNvPicPr>
            <a:picLocks noChangeAspect="1" noChangeArrowheads="1"/>
          </p:cNvPicPr>
          <p:nvPr/>
        </p:nvPicPr>
        <p:blipFill>
          <a:blip r:embed="rId5" cstate="print"/>
          <a:srcRect/>
          <a:stretch>
            <a:fillRect/>
          </a:stretch>
        </p:blipFill>
        <p:spPr bwMode="auto">
          <a:xfrm>
            <a:off x="3225646" y="4419600"/>
            <a:ext cx="2565554" cy="2057400"/>
          </a:xfrm>
          <a:prstGeom prst="rect">
            <a:avLst/>
          </a:prstGeom>
          <a:noFill/>
          <a:ln w="9525">
            <a:noFill/>
            <a:miter lim="800000"/>
            <a:headEnd/>
            <a:tailEnd/>
          </a:ln>
        </p:spPr>
      </p:pic>
      <p:sp>
        <p:nvSpPr>
          <p:cNvPr id="23" name="TextBox 22"/>
          <p:cNvSpPr txBox="1"/>
          <p:nvPr/>
        </p:nvSpPr>
        <p:spPr>
          <a:xfrm>
            <a:off x="0" y="3886200"/>
            <a:ext cx="9144000" cy="276999"/>
          </a:xfrm>
          <a:prstGeom prst="rect">
            <a:avLst/>
          </a:prstGeom>
          <a:noFill/>
        </p:spPr>
        <p:txBody>
          <a:bodyPr wrap="square" rtlCol="0">
            <a:spAutoFit/>
          </a:bodyPr>
          <a:lstStyle/>
          <a:p>
            <a:r>
              <a:rPr lang="en-US" sz="1200" dirty="0" smtClean="0"/>
              <a:t>    Neville Peter                 Steve </a:t>
            </a:r>
            <a:r>
              <a:rPr lang="en-US" sz="1200" dirty="0" err="1" smtClean="0"/>
              <a:t>Darmody</a:t>
            </a:r>
            <a:r>
              <a:rPr lang="en-US" sz="1200" dirty="0" smtClean="0"/>
              <a:t>                      Jennifer </a:t>
            </a:r>
            <a:r>
              <a:rPr lang="en-US" sz="1200" dirty="0" err="1" smtClean="0"/>
              <a:t>LaMountain</a:t>
            </a:r>
            <a:r>
              <a:rPr lang="en-US" sz="1200" dirty="0" smtClean="0"/>
              <a:t>                    Rudy </a:t>
            </a:r>
            <a:r>
              <a:rPr lang="en-US" sz="1200" dirty="0" err="1" smtClean="0"/>
              <a:t>Micelli</a:t>
            </a:r>
            <a:r>
              <a:rPr lang="en-US" sz="1200" dirty="0" smtClean="0"/>
              <a:t>                         Rachel Hyman</a:t>
            </a:r>
            <a:endParaRPr lang="en-US" sz="1200" dirty="0"/>
          </a:p>
        </p:txBody>
      </p:sp>
      <p:sp>
        <p:nvSpPr>
          <p:cNvPr id="14342" name="AutoShape 6" descr="data:image/jpeg;base64,/9j/4AAQSkZJRgABAQAAAQABAAD/2wCEAAkGBhQSERQUEhQVFBUUFxgXGBQXFRQUGBUXFBcVFRQVFRUXHCYeFxkjHBUUHy8gJCcpLCwsFR4xNTAqNSYsLCkBCQoKDgwOFw8PGiofHBwsKSkpKSkpKSkpKSkpKSkpKSwpKSwpKSkpKSkpKSkpKSkpKSkpKSw1KSkpLCwpKSkpKf/AABEIAOEA4AMBIgACEQEDEQH/xAAcAAAABwEBAAAAAAAAAAAAAAABAgMEBQYHAAj/xABHEAABAwIDAgoFCAgGAwEAAAABAAIDBBEFEiExQQYHEyJRYXGBodEUUnORsTI0QnKys8HwFSMkM0OSw+FiY4KTovFTdMIW/8QAGQEAAwEBAQAAAAAAAAAAAAAAAAECAwQF/8QAIhEBAQACAgICAwEBAAAAAAAAAAECEQMSITEEQRMiUWEy/9oADAMBAAIRAxEAPwDW4sHh/wDGP+XmlxhcXqD/AJeao/GtUPbTw5HOaeVOrXFptkdpos4hrpj/ABZf9x/mnrZbb/8Ao6P1PF3mh/R7PV8Xeaw+llmP8ST+d/mrZgVJIbXe8/6neaOo20X0Bnq+LvNB6DH6vi7zTPD6YtGpPvKrfGjwzNDSWjdaabms6Wt+nJ3aAdbupTYa4egs9Xxd5oPQWer9rzXkyXGpyL8tLr/mP80m3Fpz/Gl/3H+aC29begs9X7Xmu9Bj9T4+a8mSYvMB+9l/3H+aQbisx/iy/wC4/wA0aG3rr0CP1B4rvQI/UHivI/6Vmv8AvZLD/Mf5rv0rMdksn+4/zRoPXHoMfqDxXegx+oPFeWafEJWNuZZCet7/AIXTWoxaRxJEkm7TO/v3qTer/QY/UHiu9Bj9QeK8wUmIPIF5JO3O/wA0+fibstmvffZfM7XrGqVy1VTHc29I+gx+oPFd6FH6g8V5gkllbtkkv9d3T2psaua9+Uk/nd5qk16o9CZ6g8V3oTPUHivN+Gzy3+XJffz3/wB1YKJsl/lvv1ucfxWeXJ1a48dybh6FH6g8V3oUfqDxWW09JYG7nm/S47eoX0UFjWHv1LXvHQM587KZy7VeGxt/oUfqjx80Pocfqjx815pmklH05CNdczvNIvnmvfO+313ea07Mutem/Q2eqPHzQmkZ6o8fNeZGSy/+R/8AO7zQPqJSNJJNvru809jrXp30Nnq/FD6Gz1R7z5ryvLVSj+JJ/O7zXpLg1WmaippHfKfCwntyi6pKA4z47wQ+1P2HKiU1GtG4wI7wxe0P2SoLCcKvqtcUUhheE3torvheHZQEGH4YAApUlrGlziA1oJJOgAGpJPQllT0aYzjEdJA+aY2YwXPST9Fo6ybBeZeFXCeSvqHTSnbo1u5jR8lrer43JVh4zOMZ1c/ko+bTxuOUb5CLjO7xsN11RALBZhzxrZHDbBEi23QTvugE3vuUc6BBExL01IZDpu2noR6OTfo2cdyVgYbhTNPwca8Wa45uvRMTTujfkcLEKJyTLxF5ceWPmk6uTXakQ/qKkZKW+7b4pF9Na9949ycRYbQzG/8AdTtHLpu7xc9yh4acXT7IW2sO0JZKxuvKbZStft229+ngmVUxo2XF9xHXs9yXw9xOutzv7tUuaMkBup+HaFjMtOjp2my+HSEAAtsbDrPjpbarTQs2XA/IUTQ4eBlvY991YqYW3W6lhllut8cdQ5a3TZ+CY11MXd6kGIzmpSqqrvwMEnNpe+z47E1dhYbp8d/WrLUhRk+1PtRJEVJSgbkxlgteympY0wmYiU7pA1lMDe21b7wInD8OpSCD+paD2tGUj3grBqzato4rmkYZFcWu6S3WM7tfj7l2cd3HByTVS/Cmnzxxj/H/APJRcJw+wGiksSjuGfW/BLU8VgumXwx+ykcdlkHHPw/IJoYHDZ+vcOnaIr7tlz226Vb+Mrh6MOhaIwHTy5sgOxgboZHDfYkWG89i831UznuLnElziSXHUkk3JJ3m6zpiN1N0LgSu2BGpngOudiCC5uUBNtpSs0lyUVrbJArGPHRXPDMObFELi5JsOt2mZx7DoO9U2J1nN7R8VoscPKTtZ9GMOJ6rucfxXJ8q3Ujt+JJvdPaLA+Ube2u4qLx/AzLHmAtJFdrv8Vt/usVOt4TtjNmNLw3bYbB1olFirJnvfbKHEc07dgB07lw8duH7O7kxmd6qYaUtAzDddIciHXPVssp/hRlDiRs6FXKSYEkdPWu/iy7Y7efy4zHLQaeiG0n8hSFFQ5tdy6CmJ2Dbt0tfRT9FQ2b0KOTk/jTi4/6b01ENgCf0lHqNE5hpxdPY2WWO7XRoRlIAbgbrJ7E3q/PXZFjP5slGRoKjkJN8tkMjrJtLMmkE8oKYOSr5E3dtQYjmaKPqU+ldYKJq5k4VqMrDtXoDBaFsNJDG0WDI2C3WQC4+8k96wbD6UzTxRDUySNb3Ei/hdehp7Bui7uKeHDyXycSsuB2/gmeOY3FRwPnmNmMG7a4nRrWjeSU+B2LGuPThS1zo6OMg8meUltrZ9iGMPWAXEj/EFrvwy0zfhJj76ypkneTd7iQCb5W/RYOoDRRTGXKAG6WibpdSRCU7kGVCRc3QoAGMuucb9iM7YknOSA3KajtWk0rtZwDznsY5vWMoJCzJqvNHU8pFDb5QAaT0ZdFzfIm46/jXVWcVbPQMrWa5gXkbb30zdWqjcEwl5zyE2Zu6+tGxXD3ci2SK4OXnjc4XS4xImJjRpzRouDzp6P2icXJN7KIp6Qgk213KcfBmOvvTqloAbEDYV1Y5dcdOXLDtlsOGU+87Rp5qUEVhvQQx27/+k4dF+elY3+tp48E72SkcxSfJklIvdY22LPs06n0cnXsTuNyrj2OJuHkG/YgfUTM+nftsrx8s8ljkKYTlR8PCdv092+3cnzZmvGZpBHSrss9ox1SDiknpZ7U3e9JVhCqnsoCsnJKmqr5KgamMrbj1ax5NyLfxQ4XytY+UjSBlx9eTmt8M61yudoqhxQ4cI6J0m+WRx7mcweOb3qz4k/RehhHBaT4UcIBRUkk5sS0cxpNsz3aMb7/AFeXq6rdI973klz3Fzj0km58Stp49n2pKb2x8I3LENqkqI0aapd0lmFItFyjVD0iJN2I8bd6CNqO/QWQCTik0L3IAEAeMaq4cF8QY3mSDQ7CVUoRqpyjh5hKz5MZlNVrxZWZbjQ54jyZs4FhG7o6CoS/OUdgdS9oc0uJZ0HYFIwbdVxXHV09DHLtNlo408jdZNg/VKZkjiRgcCpKBl1BUz7FTdK9JRd9FvUHjMJYM25WeNNsVpQ+Mi1+pHWJ7VTqOoDzpe/V+Cl5KQPbtF7bD5HUKtvYWSB0fTlcw+tuPUpWPH4nc19mvA2O2HrBVXj+4X5PqobFqC1/jt96j6HFnxHq3jcpDF52i9ne43CY09Nnbe1+5aYf8/syzm8v19rBDjLXAdJSoluoKnoy06hP/AEwBZXHV8NpldeTucaKNqoggqMVaN6iK3F77FrhhlWfJyYyN04t3A4dHbc6Qf8yfxT/E5tConiyopYsPZyzSwvc54adCGutluN17X7wnGMzAL0cJp52VVfj3H7JTe2d925Yi99gtu4+vmlN7Y/duWHFikhokR2p7FO4ZwSqZoxI1rGMdox8ssUIeRocnKOGbtGiYV+EyU8hjmYY3ttdrug6gjcQekaFIGodbXekgVYIuA1Y9odybYw4XAlmhhcQdhDJHh1u5MJ8AmYJiQ0inLBIWyMeG8obNILSczb6XFwCQN6Ai3JamoJHloZG92dxa2zSczgLlrekgEada6kpHSyNjjBc97g1rRtLnGwHvKtPAygmjrqQPvyYqZGCzw5nKsZ+sygG17FnO36alAQFPRPAa5zSA8EtJBAcAS0lvSAQR2gqYgFmp5XRfsmHdPIy6dtTMn8PBOewzCOM+rLPDE7vY94cO8LPNrgbUDbAp8xybCHI5zbtOUkEtcHNJG2zmkgjrCmX4E9rywvgDxoWekQBwPRlLr36ly2W12SyQ0aU4aUlNTOjcWSNLXN2tcLEKSiwZ9gXGOO4uBJLFE4jccr3A267KNVcykN6eIm7rEhtrncMxsL9p0UjTyI9FRF0NSwOiu11OS7lY8mkgcf1l8t7Hp32RIKVxfybS17h6jmvA0vq5pI2e5K4XSpnN2JSnnTiSTRMOTDAXOlgs0En9fCSLbbAOuSjvaQwOc9jGm9i97WZsu3KHG7rdSi45Q+0RmKYex5zDR3SN/URvVRrODL3Ovt8vJXdrcwG+6O2kG9PDO4lnhjl7U2i4Gknna/BXeiwdjI2tsNBa6WZEAFzXlaXPftEw6+kTjGHMawneqHUHM+wIA7VoONP5izHEIzyjrdKvhm6jmtmMOqilA23v+ehazxd8W0cMbZ6qLNOTdrHi4iAOnN2Zzt12aKk8AOBs9QY6ktbLCyazoi/k3HKA4EEixaCW6X1sQtzkmIFzod4vcX6L712Y46cWVl9E6yosCqXjNcCSFIY7i1r6qjVuJEnatpNM6mOPj5pTe2P3bliF7kDpsPets4+j+x03tj925YlCLG6zNYuHkxNfO36MTuRjbuZHEA1jWjcLDxKsXBm0gwx8rRK6M1gY130/R2NmgiJ3jO42HXZUrG8U9IqJZy3Lyr3Py3vlzG9r2F0oOEDxFTxxgsfTyyStkaTfNJydrC2luTHbdLYP6vhPSyPc+TD2ue8lznOqqgkk6kkpDA8aiZVkuj5KmnBhliDnPDYpAASHO1Ja4CQE72qSmrWykvqMKvITZz4pJqYPffnXjsWh19uW2u5QFdhj3yExU7o2uPNjzGSwA1551cLg69yQTuHYW7DzVzyfvKYmnhO508oIEjepsWaQfWYpLgSOZh3/ALtR9zAobFKuqq4qaJ8ZtAzLe1i8nRr3jaXZGRsHUxSeA1MsXItbDm9GlfLttczMYwNNtn7u/elbo5Nprg4A0UD8ge6KjqpWMOx0kcs72DTXdfuUb+l4Lk+hQkk3JM1SS4nUkkuuT1pWnbUN9GDWOY+mZlY4XuSZHyX97rW1607nnD3XfQsLyMxLXywX1ILsgJA1B2W7Flc9+m8w15QzqgEus0MBJIa25DRuALtT2lSvCR37ZU+1d8AomogdzpBGWMu6wuSGgG1ru1dbYrNjlUz0qotSMeWSEF7pZtXWGpY0j3A7lGvFab8w6woh7qDlAHOvOGg/TZFkMLT1Zy5o9yYtxZrnOe6khzPOZxMlQSXHU3Jf126rJk70h8glcDezcmVuRsbW3LGxtHyGjU9ZJNySpd9W993SUjHu2l95IcxO9wacpPYAlv6ipPuiRTZ6epOVrAX01mtzEACVo2uJJ1ue9O6eYNpH/q2ScpK1jw4vADA0vaDkIJBc3ZsNk0o5XgvywNMcoAMeZ5bZtnA5ycwOZtwe5K0FTK1zyyJoY7mmMkyNIbtzZrE663FrKd/a9eynpt2kNggabEAjlzlNtCBntondUf1rTa5FPCB1AulcQO06pCSR9iBTRtJBsc82h2Xyk9JGl9V0xfnu4AWYxgG/mZtT1kuPuUZW6808ZNwsHoOWF02c9N6gkNzE6kgALHbdKOqRoubKo6lwsuGYnUpbk3M0N0uw6m+LatKoU8Jzkdfv6lo1TFmamnAjg1y+IF7heOGzzfYXfwx7xf8A0rfgv7aYc8/XbRuB+Eei0UURFnBuZ/13853uvbuRcZxDKCpaqksDqs/4UYjt1XpYx51QmM4rcnVQEk9ykqqruTdMzLqr2jTQuPcfslN7Y/duWJE3W28fA/Y6f25+7csQc9ZVTnPSbH2seg39yK4rmhIJRnCGTK5h1Dnl/wAqRpBOlrteOaBsB2Jz/wDoZS0gc24FyHSE2ba1i55ts1O07yohrEvl5pQE9TY3I9hzNbz3ZiQZWkki1zleBsA02KQp8QfckaXy7C76GawJJJPyjtKjqGC4HYpCCJc3Jm6+LD7SrMUfdpNnFt8rjckXOo266aaohlda+2wI110JvqkWNSzSuaZXbquPgxrcVkc3I7Uam5L7843P0rHvBsunxt8k0stg0yPz2Fzl0IFjt3lEr4d6jQ6xXVL2jky/Wpz9OSEWcQ5uVrSHZrENvbfe/SR0BO6fG387ZZ+W/wAofJ2WykWVdbIncMizyjXGxPsxNwBAsLgAuFwSBsF76WsNnQj0uIva0gW10za5rXzbb9JPvUVFKnDHrPy11E3FXOO2xuc1jewIAAtrps8SnD35je2vaT8SbKIjntZHZwgjbtJ002b1PmjxEsxnSkMTgzsytNiDcdqZHhNFb5SbVPCVnSl0v8PvJ9kZ3VbBdpYLa6m911Bwse85ZW2I8esKHxDhCToNB19aiZq8Fh9YbDfVbTi3PMZXmkvitKqcSZk2jVP+LJz3VM7wDyfJgF1jYuzAtAO82zKm8WmGGrrIhIS5kYMjgdQclsoPUXFvityqJso6FpxcHW7tZ8vP2x1IYYzVhrTqsq4RYhdx1Vq4T4zYHVZniFXmJXa5CT5LlJZtUlmXByWyahx7H9jp/bH7tywolbnx7/M6f25+7csQDFNArY0sI1zWpZrEgI1qVtojZEIagLDhLbxA9Xw2qTgg0UNwZmu1zDuNx3qyRN0C83l3MrHqcXnGU2IXBLPYkHGyzlbWAqI7i3u61BVDLFTRfp1KLrYl08dcvLibBycwvumIkS0Eq2yxc+OWqk45E7jkUfGbpSeSzOtYadMy8AxCvvzQbdPkmL43kZspsU5oKYONyrCZNAPFX26eIz6XPzVVgo2uIzZmnoI806GFNsdTe1hqPefBXWlcyRgDmg7NDY7NiYYjgDXasu09APml+Tbox+Nv0rMuENc0C4B3k38lFVeCljrhwIO7fdWCfDJW7CHdu3yQcHODktbVCHMI9C4uNzZrbXsBtOoV8eVt9sebi6Tdiw8RhtPVNI15Nhv0c83Hw9yv/CDEMrTqlcE4LQUEZELec4DPIdXPI6TuGp0GmqqPC/E7XXXHDVS4QYmXE6qsyypavqLlMDIi0hy5C16RzLmuQGucegvR0/tz925Ys1i2zjx+Z0/tz925Yrm6NEqAtbqEqEi0bEtZIBQgLgF1kArhtTycoO46HvV9Y24WcyBXng/WcpE3pGh7lxfKx9ZO74mXvE7c3TrTOQWUhJGmU4XFjXdYauCZ1XXsT5wTWeNb43VZ5TcQk7CDoiNkT2Rn56EwmZY6Luxu3m5Y6qTo6i6WnJLg1REM9k5fWag/nRK4+VTPwsbKCzRbakzIWggppR43b5Rv+fye5TUU8bxrbXYuayz26cbL6QjOEboX3tcbx0q1UGPwzAFrgHeqTYhVvFqSHKSNv/aqslP1rWYY5xH5suK/2NRmc0kuJFh1jtJVi4s8DIdLVEWD+ZH1tvdzx1EgAdhVZ4qKKhfdtQeUqC7mslN4y0bOTaTZzukHXoWyDQWAsNi1w4el2nl+TeSaReMy2aVjnCutJcVsGNR3aVj/AAroyHFbuSqXUS3KQzJWpjsU3ukQ+ZC1yTzLgUg2bjx+aU/t/wCm9Yu1q2rju+aU/tv6b1jACdAHBGugcgISBRpRkkCjAoDnBTPBSocJHMG8Zrdm23d8FDpWjq3QyskbtY4H3blOeMymqvDK43caE19xt70ynVl/RrKiNs0BDS8ZrXu11xrs2G5Av0kqt4gxzH5XAtd17x1HevMz4cuO/wCPT4+fHkn+m1tNUlKxLOCRnfoojSo2YKPqgn021MKl67+N5/LfKPcbbEIlLrC2vQiyC5U1guGkRvndoGtOW+821PZu710uZDMqLFPGYodNdiiSjAFGoJdJCbEiSdU1dNdIJWNnSjQt2fwTltrH87lpfA7jZfHaOsJkZsEu17frD6Y69vastaUoyRUT09HUxzxh8T2yMdsc0gj/AL6lUuEnB7ODosmwHhPPSPzQvLelu1rupzTofite4K8Ooa8cm8COe3yL6PttMZP2dvambK8awQsJ0VbnhsVufCXg+HNJssmx3DspOiVJXiVwXPaitOqkNt47fmlP7b+m9Yytm46x+yQe2/puWNJ0CkIA7RGSd0gOAhRWuSmZAAuuhJQIDQOLbGrtdA65Lec3pynQgdhNgOmQncrvW0Ec7LSNDh8Nty07th16GjpWJYViBgmZIL80629U6Ot12vbrW2UNSHsDm6hwBFtmtrd3yW/6SmXpXqrgc9p/VODx6rjZw6g7Y7Zvsq5i9DJFfPE9vXlNveNFqDT0a9H4fBv8yOddLm3/AGB9pqwvx8LduifJzk0wqWpCYyyhblU4NBJcvhidfW5YB0Hd2u9y6mwCmjN2QRNPTlbf3lazCRllntlHB7gdNUEOc0xwjUvIsXAbmDbr0q1cIaBraeRrBYZMoHRppbuV2qGaKHxGhztKrSNsRYzanMaWxWmyTPb0E/FN2lIyuUJulgk5W69qYFCMCiIUgVDktDUlpDmktc0ggg2II2EHpTXMuBT2HoTgpjXp9CyR1uUbdkn122u63+IEO71SeGOFWJNkhxL4zlqJKdx0lZmH14vNpP8AKrjwwoLtKYYbWxWJTQbVNY3TWcVCb0g2/jr+aQe2/pvWNLZeOv5nB7b+m9Y0igF0nZKWRAkABHBRAjoDroboq4oDnLTOLjF+UiMJPOj+T9Q7PcSfBZm1SnBzFjTVLJRsBs4dLTofPuTFbczq69PeR9lqVLbDTosO64H2WIlOQQCDe9uq9yGtPfYlKg/h+BHxCpJPf+dl9PByFc0WHd/8t/sjuIF+q56Ng/ugCPbf8+KTmjGU9KcbPz0aeJ+CaVkpDdmjiGg9ZNj43PuQGK8KLelS29b8AVFXVg4dRBtdMBYAZbW6MjVX1KhmvRCblA5A0IAV1lyEhICkrsyKSusgJ3gPXGLEKZ43TMaex5yO8HFb1wiguwrzpgh/aIfax/bavTGNR3ae9VAwfhPBZzlVHDVXjhdHznKkSfKRQ2vjqH7HB7b+m9Y3ZbPx1D9jg9t/TesYDUgCyTGzvSqI6Po0SAoQru3+yMGIAqDajEIEBwCNZAChQGq8DMYL6VhvzoyYnXubgasP8pt3K4V8gY0ODdARv6xa/VzB3LJeL2ty1BhJGWZpsP8AMbqyx3EjMO9atRP5SNzX7rAnTYBoe2/wCqFoD5bR59osDbqIAv7whdLdnKDZttvsXBJYYCWSRv2CwHfc2t1GyHDW/qng7Be2w6Buz3k+9MhnG8JeL3I06tTfd0XKQrpD6NG4a5XNNtmYtuLe8FL0MZFO89OY7dmxvl70Wvs2ngtszx379SerX4oDHOGPz2a5uQ63uA07lCFSnCSXNVTH/G7w0/BRihQtkBCMVyACyByFFcgCIFxQFASHB9l6mnHTNEPfI1emsYHNK81cGvnlL7eH7xq9L4uOYVUNinDFvOcqJJt71feGR55VDl296KTcOOX5nB7b+m9Y2Vy5Ac1DuXLlIC/Yhi2LlyAFCFy5AKMSzVy5ASnB751B7RvxWvYZsd9crlyqAnhv0+38HIcL/du7XfZXLlSSkfzR/f8AEJriXzVvd8AuXIDKMS/fSfXd9opqVy5ZqAEAQLkALdiFy5cgCIsiFcgH+A/Oqf20X22rfMS+SVy5VDZNwr+UVS5dqFci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3" name="Picture 7"/>
          <p:cNvPicPr>
            <a:picLocks noChangeAspect="1" noChangeArrowheads="1"/>
          </p:cNvPicPr>
          <p:nvPr/>
        </p:nvPicPr>
        <p:blipFill>
          <a:blip r:embed="rId6" cstate="print"/>
          <a:srcRect/>
          <a:stretch>
            <a:fillRect/>
          </a:stretch>
        </p:blipFill>
        <p:spPr bwMode="auto">
          <a:xfrm>
            <a:off x="6350" y="1905000"/>
            <a:ext cx="1746250" cy="1905000"/>
          </a:xfrm>
          <a:prstGeom prst="rect">
            <a:avLst/>
          </a:prstGeom>
          <a:noFill/>
          <a:ln w="9525">
            <a:noFill/>
            <a:miter lim="800000"/>
            <a:headEnd/>
            <a:tailEnd/>
          </a:ln>
        </p:spPr>
      </p:pic>
      <p:pic>
        <p:nvPicPr>
          <p:cNvPr id="8197" name="Picture 5" descr="H:\HEART &amp; SOUL\Judi graphics_pxs_logos_APB\photos\Ullanda-2.jpg"/>
          <p:cNvPicPr>
            <a:picLocks noChangeAspect="1" noChangeArrowheads="1"/>
          </p:cNvPicPr>
          <p:nvPr/>
        </p:nvPicPr>
        <p:blipFill>
          <a:blip r:embed="rId7" cstate="print"/>
          <a:srcRect/>
          <a:stretch>
            <a:fillRect/>
          </a:stretch>
        </p:blipFill>
        <p:spPr bwMode="auto">
          <a:xfrm>
            <a:off x="5181600" y="4419600"/>
            <a:ext cx="2057400" cy="2057400"/>
          </a:xfrm>
          <a:prstGeom prst="rect">
            <a:avLst/>
          </a:prstGeom>
          <a:noFill/>
        </p:spPr>
      </p:pic>
      <p:pic>
        <p:nvPicPr>
          <p:cNvPr id="1026" name="Picture 2" descr="H:\HEART &amp; SOUL\READY\BIOS\Charles Haugabrooks Pic May 04 2012.jpg"/>
          <p:cNvPicPr>
            <a:picLocks noChangeAspect="1" noChangeArrowheads="1"/>
          </p:cNvPicPr>
          <p:nvPr/>
        </p:nvPicPr>
        <p:blipFill>
          <a:blip r:embed="rId8" cstate="print"/>
          <a:srcRect/>
          <a:stretch>
            <a:fillRect/>
          </a:stretch>
        </p:blipFill>
        <p:spPr bwMode="auto">
          <a:xfrm>
            <a:off x="0" y="4419600"/>
            <a:ext cx="1752600" cy="2057400"/>
          </a:xfrm>
          <a:prstGeom prst="rect">
            <a:avLst/>
          </a:prstGeom>
          <a:noFill/>
        </p:spPr>
      </p:pic>
      <p:sp>
        <p:nvSpPr>
          <p:cNvPr id="1030" name="AutoShape 6" descr="data:image/jpeg;base64,/9j/4AAQSkZJRgABAQAAAQABAAD/2wCEAAkGBhQSERUSExQQEBUVFBQUFBUUFBQUFRQVFBQVFBQQFBQXHCYeFxkjGRQUHy8gIycpLCwsFR4xNTAqNSYrLCkBCQoKDgwOGg8PFykcHBwpKSkpKSkpKSkpKSkpKSkpLCkpKSkpKSksLCkpKSkpKSkpKSkpKSkpKSkpKSwpKS4pKf/AABEIAOEA4QMBIgACEQEDEQH/xAAcAAABBQEBAQAAAAAAAAAAAAADAAECBAUGBwj/xAA9EAABAwEGAwUGAwYHAQAAAAABAAIRAwQSITFBUQVhcQYTIoGhBzKRscHwUtHhFBUjQmKCMzRyc5Ky8aL/xAAZAQADAQEBAAAAAAAAAAAAAAAAAQMCBAX/xAAiEQEBAAIDAQEAAgMBAAAAAAAAAQIRAyExEkEEURMiMkL/2gAMAwEAAhEDEQA/AOC7/Zqm0POwUG1icgpBrjmYWk1ltGcyiNLRzQKYAzMorKoGQlJpNzzoE7mGMTCZ9UnIQhmkTm5MtoFrRmZSbWGgTOY0c1Jr9gmUOXuOWCbu93JVHHcdBmhii7WPjKzco1MLRu7AyEqLbSZPhiMD12UTabshpGGZOkDICcURlrJOOIGBKz9VSccQNUnWPRJjhJnTmjGHCMBGMH1SfZ2xsdf1CPqj/HA3Who2TMtF7It+IVe0UruPIwDruT+XzWc+oQZBg/BH2LxNu5uUrzeqpWO1tfg4+L5q6HgZCVuWVGzXpr50EKVw6mFEXjyT91uVokSGjWVXtJkYBWZaMhKHWJIyhBMvu1OjTkwoOdBTsqwZQD2mz3UFr4hWHgvVV7IRQ7HgvaNlCniMdeap1u0ffEuAhYllo3motis4YCo2Kzaz++nbJKvgks9Hqo0KhIwRDTOrlUsjycMlYdT3crJj07o5qwyvsFSpOaDhirbahOQQYga48lB1MalTaxxzMIFqqNYJPiOQG6Xg1sU1GhVK1sJwGA+9VVNucTgAd402CI6rUdjGWUD4mT+Slctr44SetGyV+o5wfQnNW6jS4Eth24MR9FkWe11WmDeM8vnorlNjXnxXmnQglpHPCUoozbU0txLSwTnmAeYz0T2C2Q4BxgOiCDMbY7Zx5K9XsbY8L3VPXLchow+KyP3e2SAcTpiR0Wma0K1bu6hOAwkT/K5oILfjB6NCPStALgNHBpJOzxLR97FYlqa4xemR8SBgCT6KxZnkCnOF280k6eKZ+B+abLS4iYEgYC61uG2Z+J9FmVaWpI5DGfNWeJWqWMgRg53IS8NaI1hjR5kqlRr3p02ES4nc+aBtVq03NIM3dhmTzXQWOuXNEDEDGfqs99I64HmMegQ6FU0nmXEgmE/Gcp9RtXDqYSutGspAAiSZUS9oyxVUEhV2CHUvEbKReTpCg4HUpEzLRTx3Q7qsV8Cq99AJlUhCq1JU3ITwmFiwVdFoOGCyLPUunFGq8TGijl6tjellJUP3kUln5P6glncrhY3Uys5hWjSLYxxVkhKbwMgrdF5OgCrNqnQIjC45mEjWazw1pcTgFhV7bJvEQNAVZ4nXwuzhhPXZAs1g7yJNwDU64Y/+KWVdGM1NgUa8nMCdAIWlZWNvRBGkHXpumtFAsEMpOcPxODoPQQoWSzudADS3HIEkDmNkeH3Vq02fVvTkOv2OqrUapaYcCQcyNP6hC028MqR4gZGuOLeZ1KJZOFvBwvb+WoMZHVGz+apWi+BeBktMOGMOGh+/ymTqd4AiTI+/9Q/JbA4O9r70EgjHPkD99VYsXZ9zSRHhxA5SJB9PVM5i5qvw8y3fMcsz8grlk4ZIMj7OZ9YXTfuIuLQA4RJnloMOq6HhXZyIJA0OGkRGnJK3TUwchS7JF7fFIww5SSY+S5vjPZx9nJME4zy+C9zbYgBkszivDGuaQQCNVj7avHK8cslQvbkAR0CrWmgROYPTLpzXR2zgBo1nQ0uYdDz2P5rLtlFs5xyIAKrvcc+tXStw2oB4SZ1H1Cv39gsiAxwdIwWuyqXAEADALWF/EuTHV2V1xzMKLqbRmZTuZuU15oyxVE1S1xoFRIWnaHEjKFm1BigkVBwU0xKAEWIRpqxCjCRg3EkaEkAMFaFkqiN1nBWrHUgop7aDXuOQhEDDqULxcgnDRqZSNm2l/iJ0nDyVix2p13wiBv8AqqxoXjGgzzzOnzWl3QDQ0CNgMOpOyg6vIosFWvWDLznSQMfoF7DwDscxrGyATA65brj/AGd8Ov175xDRgOc4/l5L2GzMAAhYzy70rx49bZzezrIy++qen2bb+EfAQt5gRqbVmVS1jN7MtgCMBOHI4fRFbwBo0HwW5TU3NVEvpjs4S1ug8lNtmhX3ITmJaalUK1CAs60NwK2KoWZWZup5KY9uZ4nYg5uIBj5HRcRx7hRi8G4ZHAyCF6JXGKwrZQ95hyd/8k78p+qrx3fSHNjq7eS2qi5pww/pha3DSTTGMZ/NA4uwXiDeBBOpkEGCDzwR+HwWKmHVc+feI5aN5SB2CcEaCUUExsrIK1RhOeCzazYK1KjNys60xKArlMpJIJFRUyoEoBJJpSQYJR6BjFAcna5I2rEjNEolo5lAs4BGJVim5unxWacZ1CrjJ3PSdXfRbdhZ3jgwRJgc+ZKwLYLrgBz+eH1Wx2dqQ4Ae843ZzziY++SlHRXpfYjhzWX3CYwDegJx8yuzs9TRYnCAGyAMAAB5LVoPxUOT11cX/LUplWmKhRKuUijGnlFpjVNDDlIuVZUNI1EJyK8qu5KtyAVFnVm4rQqqjVbG6xVpGNbWYrMrUwTiPPMDryW5baJWRXJDZGB5fVLC6rPJjuPJ+1VHu7S+B/MeoIw+UJuG+79+a2e3DPGKgAh2DsMiP/Vm8Psx7pz84IHQGYV8fXJlOqIHHQKJadTCeCeSiWjUyuhyGMdVStfSFdnYKta2mNEBnhOkoOQDkqJSlMgzQnSSQAUwSKSDi7Yn7q53mwWZZnwVpgk5LIBtlnlt5G4IYqBxwj3RsUelSkETiqodBgTnjsOcqd9Xxu49h4A681sGRdGO8DE/EraY7Fcx2FtM0oMTl8iV0rhBUOSOnhv406TpVqi5ULO6VaYIU5Vq0WuUpQaQRwFWIX0yFVT1KigXoaiL6apOZJhWKtoCyrbx2nT1k5QIKG+xrVZRHNYj6MOLSq9r7RkjAffkg2G2OqPAcI+v5LBs3tP2bNSm408HCDG8fosvhHASab2u8MtOOsgS0kDmu9rMwWdbLMGU3lv4HkdQ05KmPiOU/wBu/wBeVkblRkdUjHVOH7BdTzyx6INenhiUYk7obwI3QGW7NDcUWsMUBxTBimThIoBJKMp0AJyYFKUgg0mnFatEyM4WSCtCxkHNILlMgGc0TuSSDhB315IQcBkJXXdhLOys6pSe0OlgInPA4wdMwfJTz6m1OLvLSx2Wttx0GAIx8scV31lffaHbjBeU8R4XUslrIF5zCSGzs4R6SvUuD0z3TRlgP/VDO7js45rKtCxq8HhYdptPdycsPVY9bi9Rzb0taOsT6KU6W1t27LWBzU32sZLyWpxao693Yc4AXi4m42JgFuZd5LWsVW03G1C4BpJAl5OLSQc42VN3TE+beq9DbVlDtNaBKxuCV3ui/HULo6tmBbCUuxf9XA8e4y57jTplw/ER8p0WHaOCVmkOJcLzZaGi869OLHkzdMQcl11bhzRVMtz+Y0WlZKIA90DpP0RL/bWU3OnFN7M1HUp7yu2oXEiXRDRlLYwK1uBcKewgPdeO66hlEaABFZZIx1RbsSfMY/EaRAn1VBzg6lGfgfPwP5rU4ocIWLZv8KsDhF7Hbw5pY3VFxeTg7BSIPRMZ6Jo3K73kmIG8pE7BK8NMU149EgoWppVRyvWsKhUQEbyTiolJMFeSUZSQekU5UZToI0q3Y6kFVEWi6CCkbYDtguh7CcRFG20nPIDXTTcTkL4gE+cLnKbiQpBsZlKzc0curt7rxzgjauJGILSPjirNHAgcoHksH2edpf2mh3VQy+kA2dXMPuuPQ4HyXQW1hbB2K5LNSx6GOW7MonabGHtMrmOJdmHVXQHEMGBGUjUDrquqsdeR6K13AKl+q+dVi/uFjw2+1vhAaCCW+ER4TdiRmrVPhzQA1jRDcBsOi0m2QbK1RoYTCr3U+sfGVSs5aVq2d0jPJV67IxKhY3w481mdVqz6jPt9L+KfRXrHko8UozjqFnUq7my7OMxy5LWtHrcb/cjNRqswVGz8YDuXVWH2oQjcZ+coyeJDNef9q+0Qs9KozGa3hBGw970Pqu44taYBXlXtGpSymf6z6t/RZw7zPk6wtc5+82ndO23t2KyKTIRwF3vM6aJ4gPsJv25v9Xw/VURTUxRRouh61pacpVJzZVgUVNtFGhtR7kp22U7rRFnU22cI0Ns39jO6S1e4CSNFtz4TqEqSDSTtKiE6QaVlfIVgOHVULG7dXw7YIDZ7M8bdZbQyqBIyeN2HMfey9yoFteiHsN5tRstPUYFfO4JXadiO3hsn8KrL6ROEYlk5xuOSlyY77i/Dya6rvLJWuug/Z2W7Zqi5m08Ys9aoHUajXlzbxAOIIzJHmFq2O0rj8r0P+o36bgiOqCFm063NCtlrwgHFUmXTHxuiVrTedAy3So4FQs9EFkHGcZ+qqfu8t91zs9TKFOvGtbarQMdly9e1ue+4zBs4u5bBWLVQqOdDnGNlOnYg3dMpNJkC6MJUKjHAahCttubTEkgdSpWe0PqAOiG5ycJ6BZyjW1G1MJa4nT1XnftEf4aY/qJ+Df1Xp/EW3Wxu36yuE7ccBNSxm1CT3VUNI0uOaJP/ACLVrhm8kOfKY4V5oEVgUA1TYu55lWGBOTCZrlI5JkmAldQaToKtgJAzEQBRARA1ANCZEhJBbcoCpAoYKkCk2IEiU0pBAHoPxWmySsqkVpUDIQKLCmHgITnAZIYMoGl6ycZdRqNqNzactxq3zC9b4PxJtWm17DIcARy3aeYyXiNbFwC6nsV2k7ip3Tz/AA3HP8Lt+hXPzYbm566eDk+bq+V65SrFGYyTmqVmrA45iFZqUzm0wuN6K+KobgmqWxozICzTw5zx4qhb/oEH1QbB2aLHEitUdJB8d12WmIy5K2PbNkaLbW1x8LHv5gE+uSBxCnUIl8UW4wPec47QNVr07O8tLS8iZ90NacdAQMExsoaMSXRq4lx+JVdRjd3+Rx1m4EX1BVqzdEXWEzDtXHczkF0lU3W4aKNoqCYCavi1Yy1+Hpj2u03gT9wtexcGbVsDqLhhVY+f75uny8PwXP06RqVRQGbnQeTc3H4L0ChSAAAEACAOQwAVf42Ptcn8vLzF8r2yyGnUcxwgtcWnq0wfkoNC7H2ocK7riFWMql2qP7h4vUFciGrqcG0g1SplJqk5uoQYThirNByrOdKsUFk1gJ5UZToJKUlGUkG5MKQUApArLSYKcKIVihZic8AmEabCclepYYJNAaFFvukoAsqTChUQSjgIIJrfFKecR1RWtxQnhIbe0dj6Bq2CnWZLiwFlVuZlhi+PKCRzWxTtMrlfYnxqHVaBPvAVGjp4X+l0+S7vjnASP4tASDi5g/7M/Jc3NxfuLt/j8/8A5yAs9YqzfjELL4fagcMiMwVr0qQIUMduy2I/tbhogPe5yv06CO2gAqzbH1IyadkRK1KGq9UgLG4zbgxhPUDmYMJWHv8AT9l7B/Eq1zqbjeg94+i6hrVT4VZblJjNQ0E9TiVoLtxnzNPKzy+srXkfttsMPs9XcPYfKHD5leWlq9w9slkvWJr/AMFVp8nAt+oXiTmraX6iAiAKIU2oAVajqPPmiUMkSFAiMdEjTlSlCaUWUUHTJQkkHKItGzl2WW6LRscmTgFfZAGAWWwaNkA59VYATESitamSvVCY+6jVGIQCAO3bZOCgvqQQioIRgQ6zYRqOKVRkhBr3ZXjTrLaKdYY3HSRuw4Pb5glfSnC7c2pTa9hDmuaHNO4IkL5WpGCvYPZF2mkGxvOLZfRnVp95nkcfMp+wvK7rjnAL81KeDxjH4umxWNw3jABLHeFwwIOh57LtGOVLiPAKNfF7fFEB7fC4cpGY5GVzZ8f7HZx82usmcy2tGMqvauKDeAlaeyb2/wCG++Nibp+oPos93Z1/81N58w4fCVj5ro/yYew9fjTYwN47BQ4ZYjXqh7/cYQ4jc5hvMkx5SrnD+ypcJdNMbGL3wyC6Oz2JrAGtEAfcnmqYYd7qHJzbmolQZqiqQYmIVt7cjl/aPY+84dXAzDQ8f2EO+i+e3FfT3GrL3lnq0/xU3t+LSF8yVmQSNsFuMX1CFJqiFNpTI6RSSJQAj4TyKMqzTedOgy/NWEjPKSaEkgzGic0YNUGBGCDMGqSSUIBQoEIii4ICqRJlWwFXiCrDCgC0slIqLBgnQAqrFf4TxB1J7KrDD6bg5p6aHlGCqPCjSdBQL2+meznGmWqz06zMnDEfhcMHNPQythhXiXsj7T9zXNlefBWMsn+Wpt/cMOoC9rYUsoeNEWT2l4i6jQdcjvHeFk5AnNx6fktWVxPEuJd/ULgZaPCzoD73nn8FiRu3pn2LtRaKLr1Wr3wj3O7DR1B0XRcE7d0LS/uwHsfqCJH/ACC4XjeR0Wn7L+HCKlYj3nXR0H6lV+Ylu7ekteDkQU5CrU7PBkYSrAaVNRF7MF80dpLL3dqrM/DVePK8YX0s6tGYK8H9p9g7u2lwyqtDx1ktPyWsWMnFOTtcmqKC1WRw5BrOk3chrz5J5TB/mkYjMEVAu7SFMPO09EyTToffBJIKzApwo01JDR08JSkEA5UCiFRQAKilTKaomZmgLjRgkUpSlAJRu4qYwCYIAlOoWkOaSC0hwI0IMgr6I7FdohbLKyrhfAu1Bs8Znzz8186Bd17JePGja+4J8NYYD+oafD5J+s+Xb2Xite7TIGbvCPPP0XN2nhHdtvtGAxcNt3BdLa7Pfx2GHXVPTZLI5R8VmeN/rzHtPQ/h3hkQum7BNAstMDaT1JK5ewWttopmi90OBIMZ7LS4U51lcACSzARyVIxf7ekU8lJU+G2wPaDmrqhZ2tAa4Xlnti4fNKjWH8r3Uz0cLw9Wn4r1aoMFx/tBsHe2CuIksAqD+wgn0lUxvTGbwCqEMItUKumwMAoxikHKNwpGKFMNQ2FFc7AoDOvpIF9Ogluz5DoiBJJDSSQSSQEkxTJIAVRQpe8EkkBcKSSSAk/JRSSQCC2OyX+fs3+8xJJOM5ePpR3unoq1H3D0KSSxPFL68L4P/mnf6z8yu5re6PJJJbxT/HT9mfdXQJJJZ+qY+GdksPtB/lrT/sVf+hSSWcRm+baqrlJJbTSpqYTJJGm1PU909EkkEyEkk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 name="Picture 4" descr="http://t2.gstatic.com/images?q=tbn:ANd9GcTjv9f2SPdL7m8xcRCbjBMKQRYK5kU2Y9qyozzEspmrML7YMTR3"/>
          <p:cNvPicPr>
            <a:picLocks noChangeAspect="1" noChangeArrowheads="1"/>
          </p:cNvPicPr>
          <p:nvPr/>
        </p:nvPicPr>
        <p:blipFill>
          <a:blip r:embed="rId9" cstate="print"/>
          <a:srcRect/>
          <a:stretch>
            <a:fillRect/>
          </a:stretch>
        </p:blipFill>
        <p:spPr bwMode="auto">
          <a:xfrm>
            <a:off x="5486400" y="1905000"/>
            <a:ext cx="2066925" cy="1916119"/>
          </a:xfrm>
          <a:prstGeom prst="rect">
            <a:avLst/>
          </a:prstGeom>
          <a:noFill/>
        </p:spPr>
      </p:pic>
      <p:pic>
        <p:nvPicPr>
          <p:cNvPr id="1031" name="Picture 7"/>
          <p:cNvPicPr>
            <a:picLocks noChangeAspect="1" noChangeArrowheads="1"/>
          </p:cNvPicPr>
          <p:nvPr/>
        </p:nvPicPr>
        <p:blipFill>
          <a:blip r:embed="rId10" cstate="print"/>
          <a:srcRect/>
          <a:stretch>
            <a:fillRect/>
          </a:stretch>
        </p:blipFill>
        <p:spPr bwMode="auto">
          <a:xfrm>
            <a:off x="1752600" y="1905001"/>
            <a:ext cx="1905000" cy="1905000"/>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a:stretch>
            <a:fillRect/>
          </a:stretch>
        </p:blipFill>
        <p:spPr bwMode="auto">
          <a:xfrm>
            <a:off x="1679713" y="4419600"/>
            <a:ext cx="1520687" cy="2057400"/>
          </a:xfrm>
          <a:prstGeom prst="rect">
            <a:avLst/>
          </a:prstGeom>
          <a:noFill/>
          <a:ln w="9525">
            <a:noFill/>
            <a:miter lim="800000"/>
            <a:headEnd/>
            <a:tailEnd/>
          </a:ln>
        </p:spPr>
      </p:pic>
      <p:sp>
        <p:nvSpPr>
          <p:cNvPr id="30" name="TextBox 29"/>
          <p:cNvSpPr txBox="1"/>
          <p:nvPr/>
        </p:nvSpPr>
        <p:spPr>
          <a:xfrm>
            <a:off x="0" y="6477000"/>
            <a:ext cx="9144000" cy="276999"/>
          </a:xfrm>
          <a:prstGeom prst="rect">
            <a:avLst/>
          </a:prstGeom>
          <a:noFill/>
        </p:spPr>
        <p:txBody>
          <a:bodyPr wrap="square" rtlCol="0">
            <a:spAutoFit/>
          </a:bodyPr>
          <a:lstStyle/>
          <a:p>
            <a:r>
              <a:rPr lang="en-US" sz="1200" dirty="0" smtClean="0">
                <a:solidFill>
                  <a:schemeClr val="accent2">
                    <a:lumMod val="60000"/>
                    <a:lumOff val="40000"/>
                  </a:schemeClr>
                </a:solidFill>
              </a:rPr>
              <a:t>Charles </a:t>
            </a:r>
            <a:r>
              <a:rPr lang="en-US" sz="1200" dirty="0" err="1" smtClean="0">
                <a:solidFill>
                  <a:schemeClr val="accent2">
                    <a:lumMod val="60000"/>
                    <a:lumOff val="40000"/>
                  </a:schemeClr>
                </a:solidFill>
              </a:rPr>
              <a:t>Haughabrooks</a:t>
            </a:r>
            <a:r>
              <a:rPr lang="en-US" sz="1200" dirty="0" smtClean="0">
                <a:solidFill>
                  <a:schemeClr val="accent2">
                    <a:lumMod val="60000"/>
                    <a:lumOff val="40000"/>
                  </a:schemeClr>
                </a:solidFill>
              </a:rPr>
              <a:t>         Julie </a:t>
            </a:r>
            <a:r>
              <a:rPr lang="en-US" sz="1200" dirty="0" err="1" smtClean="0">
                <a:solidFill>
                  <a:schemeClr val="accent2">
                    <a:lumMod val="60000"/>
                    <a:lumOff val="40000"/>
                  </a:schemeClr>
                </a:solidFill>
              </a:rPr>
              <a:t>Penner</a:t>
            </a:r>
            <a:r>
              <a:rPr lang="en-US" sz="1200" dirty="0" smtClean="0">
                <a:solidFill>
                  <a:schemeClr val="accent2">
                    <a:lumMod val="60000"/>
                    <a:lumOff val="40000"/>
                  </a:schemeClr>
                </a:solidFill>
              </a:rPr>
              <a:t>             Christian </a:t>
            </a:r>
            <a:r>
              <a:rPr lang="en-US" sz="1200" dirty="0" err="1" smtClean="0">
                <a:solidFill>
                  <a:schemeClr val="accent2">
                    <a:lumMod val="60000"/>
                    <a:lumOff val="40000"/>
                  </a:schemeClr>
                </a:solidFill>
              </a:rPr>
              <a:t>Berdahl</a:t>
            </a:r>
            <a:r>
              <a:rPr lang="en-US" sz="1200" dirty="0" smtClean="0">
                <a:solidFill>
                  <a:schemeClr val="accent2">
                    <a:lumMod val="60000"/>
                    <a:lumOff val="40000"/>
                  </a:schemeClr>
                </a:solidFill>
              </a:rPr>
              <a:t>                         Yolanda Palmer             Stevie Mackey</a:t>
            </a:r>
            <a:endParaRPr lang="en-US" sz="1200"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fade">
                                      <p:cBhvr>
                                        <p:cTn id="11" dur="500"/>
                                        <p:tgtEl>
                                          <p:spTgt spid="819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fade">
                                      <p:cBhvr>
                                        <p:cTn id="15" dur="500"/>
                                        <p:tgtEl>
                                          <p:spTgt spid="8211"/>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12297"/>
                                        </p:tgtEl>
                                        <p:attrNameLst>
                                          <p:attrName>style.visibility</p:attrName>
                                        </p:attrNameLst>
                                      </p:cBhvr>
                                      <p:to>
                                        <p:strVal val="visible"/>
                                      </p:to>
                                    </p:set>
                                    <p:anim calcmode="lin" valueType="num">
                                      <p:cBhvr>
                                        <p:cTn id="19" dur="500" fill="hold"/>
                                        <p:tgtEl>
                                          <p:spTgt spid="12297"/>
                                        </p:tgtEl>
                                        <p:attrNameLst>
                                          <p:attrName>ppt_w</p:attrName>
                                        </p:attrNameLst>
                                      </p:cBhvr>
                                      <p:tavLst>
                                        <p:tav tm="0">
                                          <p:val>
                                            <p:fltVal val="0"/>
                                          </p:val>
                                        </p:tav>
                                        <p:tav tm="100000">
                                          <p:val>
                                            <p:strVal val="#ppt_w"/>
                                          </p:val>
                                        </p:tav>
                                      </p:tavLst>
                                    </p:anim>
                                    <p:anim calcmode="lin" valueType="num">
                                      <p:cBhvr>
                                        <p:cTn id="20" dur="500" fill="hold"/>
                                        <p:tgtEl>
                                          <p:spTgt spid="12297"/>
                                        </p:tgtEl>
                                        <p:attrNameLst>
                                          <p:attrName>ppt_h</p:attrName>
                                        </p:attrNameLst>
                                      </p:cBhvr>
                                      <p:tavLst>
                                        <p:tav tm="0">
                                          <p:val>
                                            <p:fltVal val="0"/>
                                          </p:val>
                                        </p:tav>
                                        <p:tav tm="100000">
                                          <p:val>
                                            <p:strVal val="#ppt_h"/>
                                          </p:val>
                                        </p:tav>
                                      </p:tavLst>
                                    </p:anim>
                                    <p:animEffect transition="in" filter="fade">
                                      <p:cBhvr>
                                        <p:cTn id="21" dur="500"/>
                                        <p:tgtEl>
                                          <p:spTgt spid="12297"/>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14343"/>
                                        </p:tgtEl>
                                        <p:attrNameLst>
                                          <p:attrName>style.visibility</p:attrName>
                                        </p:attrNameLst>
                                      </p:cBhvr>
                                      <p:to>
                                        <p:strVal val="visible"/>
                                      </p:to>
                                    </p:se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990600"/>
          </a:xfrm>
        </p:spPr>
        <p:txBody>
          <a:bodyPr/>
          <a:lstStyle/>
          <a:p>
            <a:r>
              <a:rPr lang="en-US" dirty="0" smtClean="0"/>
              <a:t>Southern </a:t>
            </a:r>
            <a:r>
              <a:rPr lang="en-US" dirty="0" err="1" smtClean="0"/>
              <a:t>Calif</a:t>
            </a:r>
            <a:r>
              <a:rPr lang="en-US" dirty="0" smtClean="0"/>
              <a:t> Conf Pilot Poster</a:t>
            </a:r>
            <a:endParaRPr lang="en-US" dirty="0"/>
          </a:p>
        </p:txBody>
      </p:sp>
      <p:sp>
        <p:nvSpPr>
          <p:cNvPr id="3" name="Slide Number Placeholder 2"/>
          <p:cNvSpPr>
            <a:spLocks noGrp="1"/>
          </p:cNvSpPr>
          <p:nvPr>
            <p:ph type="sldNum" sz="quarter" idx="11"/>
          </p:nvPr>
        </p:nvSpPr>
        <p:spPr/>
        <p:txBody>
          <a:bodyPr/>
          <a:lstStyle/>
          <a:p>
            <a:fld id="{38E8D7F8-7310-46FF-9195-47D25F44F897}" type="slidenum">
              <a:rPr lang="en-US" smtClean="0"/>
              <a:pPr/>
              <a:t>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33400" y="-2309813"/>
            <a:ext cx="7924800" cy="916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030000623">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A0A243-438E-485B-8F28-90C0D5ACF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TP030000623</Template>
  <TotalTime>2675</TotalTime>
  <Words>1443</Words>
  <Application>Microsoft Macintosh PowerPoint</Application>
  <PresentationFormat>On-screen Show (4:3)</PresentationFormat>
  <Paragraphs>206</Paragraphs>
  <Slides>21</Slides>
  <Notes>1</Notes>
  <HiddenSlides>1</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TP030000623</vt:lpstr>
      <vt:lpstr>R.E.A.D.Y. “Bible Studies In Song”</vt:lpstr>
      <vt:lpstr>R.E.A.D.Y. “Bible Studies In Song”</vt:lpstr>
      <vt:lpstr>Slide 3</vt:lpstr>
      <vt:lpstr>Overview/Summary</vt:lpstr>
      <vt:lpstr>Overview/Summary</vt:lpstr>
      <vt:lpstr>Overview/Summary</vt:lpstr>
      <vt:lpstr>R.E.A.D.Y. OVERVIEW</vt:lpstr>
      <vt:lpstr>“Love At Work”</vt:lpstr>
      <vt:lpstr>Southern Calif Conf Pilot Poster</vt:lpstr>
      <vt:lpstr>“Love At Work”</vt:lpstr>
      <vt:lpstr>Ten End-Time Bible Studies: READY Study</vt:lpstr>
      <vt:lpstr>“READY Study”-- Ten End-Time Bible Studies</vt:lpstr>
      <vt:lpstr>Bible Study Curriculum</vt:lpstr>
      <vt:lpstr>“R.E.A.D.Y. Bible Studies</vt:lpstr>
      <vt:lpstr>READY EVANGELISTIC TOOL: OPTIONS</vt:lpstr>
      <vt:lpstr>Recommended/Optimal Option</vt:lpstr>
      <vt:lpstr>READY Camp Meeting “Express”</vt:lpstr>
      <vt:lpstr>Basic Option: READY “Out-reach” Tool</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subject/>
  <dc:creator>Schubert Palmer</dc:creator>
  <cp:keywords/>
  <dc:description/>
  <cp:lastModifiedBy>Judi</cp:lastModifiedBy>
  <cp:revision>166</cp:revision>
  <dcterms:created xsi:type="dcterms:W3CDTF">2013-07-12T23:56:20Z</dcterms:created>
  <dcterms:modified xsi:type="dcterms:W3CDTF">2013-07-13T00:02:36Z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TC300006239990</vt:lpwstr>
  </property>
</Properties>
</file>